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13716000" cx="24387025"/>
  <p:notesSz cx="13716000" cy="24387025"/>
  <p:embeddedFontLst>
    <p:embeddedFont>
      <p:font typeface="Miniver"/>
      <p:regular r:id="rId19"/>
    </p:embeddedFont>
    <p:embeddedFont>
      <p:font typeface="Inter"/>
      <p:regular r:id="rId20"/>
      <p:bold r:id="rId21"/>
      <p:italic r:id="rId22"/>
      <p:boldItalic r:id="rId23"/>
    </p:embeddedFont>
    <p:embeddedFont>
      <p:font typeface="Roboto Mono"/>
      <p:regular r:id="rId24"/>
      <p:bold r:id="rId25"/>
      <p:italic r:id="rId26"/>
      <p:boldItalic r:id="rId27"/>
    </p:embeddedFont>
    <p:embeddedFont>
      <p:font typeface="DM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1Am1QBkS7O3nvmDmP18/Tuf11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Inter-italic.fntdata"/><Relationship Id="rId21" Type="http://schemas.openxmlformats.org/officeDocument/2006/relationships/font" Target="fonts/Inter-bold.fntdata"/><Relationship Id="rId24" Type="http://schemas.openxmlformats.org/officeDocument/2006/relationships/font" Target="fonts/RobotoMono-regular.fntdata"/><Relationship Id="rId23"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ono-italic.fntdata"/><Relationship Id="rId25" Type="http://schemas.openxmlformats.org/officeDocument/2006/relationships/font" Target="fonts/RobotoMono-bold.fntdata"/><Relationship Id="rId28" Type="http://schemas.openxmlformats.org/officeDocument/2006/relationships/font" Target="fonts/DMSans-regular.fntdata"/><Relationship Id="rId27" Type="http://schemas.openxmlformats.org/officeDocument/2006/relationships/font" Target="fonts/RobotoMon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boldItalic.fntdata"/><Relationship Id="rId30" Type="http://schemas.openxmlformats.org/officeDocument/2006/relationships/font" Target="fonts/DMSans-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iniver-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271dbaf017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271dbaf017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 name="Google Shape;14;g271dbaf017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99708fc94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899708fc94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899708fc94_0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1dbaf017c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71dbaf017c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71dbaf017c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1dbaf017c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71dbaf017c_0_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71dbaf017c_0_4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1dbaf017c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71dbaf017c_0_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271dbaf017c_0_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1dbaf017c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271dbaf017c_0_6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271dbaf017c_0_6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71dbaf017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g271dbaf017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 name="Google Shape;34;g271dbaf017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99708fc94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2899708fc94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g2899708fc94_0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1dbaf017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271dbaf017c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271dbaf017c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1dbaf017c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271dbaf017c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271dbaf017c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1dbaf017c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71dbaf017c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271dbaf017c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99708fc9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899708fc94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2899708fc94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99708fc94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2899708fc94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899708fc94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899708fc94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899708fc94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2899708fc94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11" Type="http://schemas.openxmlformats.org/officeDocument/2006/relationships/image" Target="../media/image9.png"/><Relationship Id="rId10" Type="http://schemas.openxmlformats.org/officeDocument/2006/relationships/image" Target="../media/image5.png"/><Relationship Id="rId12" Type="http://schemas.openxmlformats.org/officeDocument/2006/relationships/image" Target="../media/image8.png"/><Relationship Id="rId9"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34.png"/><Relationship Id="rId8" Type="http://schemas.openxmlformats.org/officeDocument/2006/relationships/image" Target="../media/image50.png"/></Relationships>
</file>

<file path=ppt/slides/_rels/slide11.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6.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8.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0" Type="http://schemas.openxmlformats.org/officeDocument/2006/relationships/image" Target="../media/image61.jp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9.jp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1" Type="http://schemas.openxmlformats.org/officeDocument/2006/relationships/hyperlink" Target="https://unsplash.com/" TargetMode="External"/><Relationship Id="rId10" Type="http://schemas.openxmlformats.org/officeDocument/2006/relationships/image" Target="../media/image24.png"/><Relationship Id="rId12"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5.png"/><Relationship Id="rId11" Type="http://schemas.openxmlformats.org/officeDocument/2006/relationships/image" Target="../media/image11.gif"/><Relationship Id="rId10"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5.png"/><Relationship Id="rId11" Type="http://schemas.openxmlformats.org/officeDocument/2006/relationships/image" Target="../media/image18.png"/><Relationship Id="rId10"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23.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31.png"/><Relationship Id="rId13" Type="http://schemas.openxmlformats.org/officeDocument/2006/relationships/image" Target="../media/image8.png"/><Relationship Id="rId12"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5.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34.png"/><Relationship Id="rId8"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34.png"/><Relationship Id="rId8"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34.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53.png"/><Relationship Id="rId5" Type="http://schemas.openxmlformats.org/officeDocument/2006/relationships/image" Target="../media/image40.png"/><Relationship Id="rId6" Type="http://schemas.openxmlformats.org/officeDocument/2006/relationships/image" Target="../media/image20.png"/><Relationship Id="rId7" Type="http://schemas.openxmlformats.org/officeDocument/2006/relationships/image" Target="../media/image34.png"/><Relationship Id="rId8"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15" name="Shape 15"/>
        <p:cNvGrpSpPr/>
        <p:nvPr/>
      </p:nvGrpSpPr>
      <p:grpSpPr>
        <a:xfrm>
          <a:off x="0" y="0"/>
          <a:ext cx="0" cy="0"/>
          <a:chOff x="0" y="0"/>
          <a:chExt cx="0" cy="0"/>
        </a:xfrm>
      </p:grpSpPr>
      <p:pic>
        <p:nvPicPr>
          <p:cNvPr descr=" " id="16" name="Google Shape;16;g271dbaf017c_0_0"/>
          <p:cNvPicPr preferRelativeResize="0"/>
          <p:nvPr/>
        </p:nvPicPr>
        <p:blipFill rotWithShape="1">
          <a:blip r:embed="rId3">
            <a:alphaModFix/>
          </a:blip>
          <a:srcRect b="0" l="0" r="0" t="0"/>
          <a:stretch/>
        </p:blipFill>
        <p:spPr>
          <a:xfrm>
            <a:off x="0" y="10718888"/>
            <a:ext cx="14169004" cy="2997112"/>
          </a:xfrm>
          <a:prstGeom prst="rect">
            <a:avLst/>
          </a:prstGeom>
          <a:noFill/>
          <a:ln>
            <a:noFill/>
          </a:ln>
        </p:spPr>
      </p:pic>
      <p:pic>
        <p:nvPicPr>
          <p:cNvPr descr=" " id="17" name="Google Shape;17;g271dbaf017c_0_0"/>
          <p:cNvPicPr preferRelativeResize="0"/>
          <p:nvPr/>
        </p:nvPicPr>
        <p:blipFill rotWithShape="1">
          <a:blip r:embed="rId4">
            <a:alphaModFix/>
          </a:blip>
          <a:srcRect b="0" l="0" r="0" t="0"/>
          <a:stretch/>
        </p:blipFill>
        <p:spPr>
          <a:xfrm>
            <a:off x="14174972" y="10718888"/>
            <a:ext cx="10212076" cy="2997112"/>
          </a:xfrm>
          <a:prstGeom prst="rect">
            <a:avLst/>
          </a:prstGeom>
          <a:noFill/>
          <a:ln>
            <a:noFill/>
          </a:ln>
        </p:spPr>
      </p:pic>
      <p:pic>
        <p:nvPicPr>
          <p:cNvPr descr=" " id="18" name="Google Shape;18;g271dbaf017c_0_0"/>
          <p:cNvPicPr preferRelativeResize="0"/>
          <p:nvPr/>
        </p:nvPicPr>
        <p:blipFill rotWithShape="1">
          <a:blip r:embed="rId5">
            <a:alphaModFix/>
          </a:blip>
          <a:srcRect b="0" l="0" r="0" t="0"/>
          <a:stretch/>
        </p:blipFill>
        <p:spPr>
          <a:xfrm>
            <a:off x="6084060" y="10718800"/>
            <a:ext cx="13131451" cy="2997200"/>
          </a:xfrm>
          <a:prstGeom prst="rect">
            <a:avLst/>
          </a:prstGeom>
          <a:noFill/>
          <a:ln>
            <a:noFill/>
          </a:ln>
        </p:spPr>
      </p:pic>
      <p:pic>
        <p:nvPicPr>
          <p:cNvPr descr=" " id="19" name="Google Shape;19;g271dbaf017c_0_0"/>
          <p:cNvPicPr preferRelativeResize="0"/>
          <p:nvPr/>
        </p:nvPicPr>
        <p:blipFill rotWithShape="1">
          <a:blip r:embed="rId6">
            <a:alphaModFix/>
          </a:blip>
          <a:srcRect b="0" l="0" r="0" t="0"/>
          <a:stretch/>
        </p:blipFill>
        <p:spPr>
          <a:xfrm>
            <a:off x="0" y="0"/>
            <a:ext cx="5156845" cy="4102100"/>
          </a:xfrm>
          <a:prstGeom prst="rect">
            <a:avLst/>
          </a:prstGeom>
          <a:noFill/>
          <a:ln>
            <a:noFill/>
          </a:ln>
        </p:spPr>
      </p:pic>
      <p:pic>
        <p:nvPicPr>
          <p:cNvPr descr=" " id="20" name="Google Shape;20;g271dbaf017c_0_0"/>
          <p:cNvPicPr preferRelativeResize="0"/>
          <p:nvPr/>
        </p:nvPicPr>
        <p:blipFill rotWithShape="1">
          <a:blip r:embed="rId7">
            <a:alphaModFix/>
          </a:blip>
          <a:srcRect b="0" l="0" r="0" t="0"/>
          <a:stretch/>
        </p:blipFill>
        <p:spPr>
          <a:xfrm>
            <a:off x="21119391" y="0"/>
            <a:ext cx="3143438" cy="3194967"/>
          </a:xfrm>
          <a:prstGeom prst="rect">
            <a:avLst/>
          </a:prstGeom>
          <a:noFill/>
          <a:ln>
            <a:noFill/>
          </a:ln>
        </p:spPr>
      </p:pic>
      <p:pic>
        <p:nvPicPr>
          <p:cNvPr descr=" " id="21" name="Google Shape;21;g271dbaf017c_0_0"/>
          <p:cNvPicPr preferRelativeResize="0"/>
          <p:nvPr/>
        </p:nvPicPr>
        <p:blipFill rotWithShape="1">
          <a:blip r:embed="rId8">
            <a:alphaModFix/>
          </a:blip>
          <a:srcRect b="0" l="0" r="0" t="0"/>
          <a:stretch/>
        </p:blipFill>
        <p:spPr>
          <a:xfrm>
            <a:off x="456711" y="1854200"/>
            <a:ext cx="10224778" cy="8661400"/>
          </a:xfrm>
          <a:prstGeom prst="rect">
            <a:avLst/>
          </a:prstGeom>
          <a:noFill/>
          <a:ln>
            <a:noFill/>
          </a:ln>
        </p:spPr>
      </p:pic>
      <p:sp>
        <p:nvSpPr>
          <p:cNvPr id="22" name="Google Shape;22;g271dbaf017c_0_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23" name="Google Shape;23;g271dbaf017c_0_0"/>
          <p:cNvPicPr preferRelativeResize="0"/>
          <p:nvPr/>
        </p:nvPicPr>
        <p:blipFill rotWithShape="1">
          <a:blip r:embed="rId9">
            <a:alphaModFix/>
          </a:blip>
          <a:srcRect b="0" l="0" r="0" t="0"/>
          <a:stretch/>
        </p:blipFill>
        <p:spPr>
          <a:xfrm>
            <a:off x="23523340" y="10820400"/>
            <a:ext cx="711289" cy="2590800"/>
          </a:xfrm>
          <a:prstGeom prst="rect">
            <a:avLst/>
          </a:prstGeom>
          <a:noFill/>
          <a:ln>
            <a:noFill/>
          </a:ln>
        </p:spPr>
      </p:pic>
      <p:sp>
        <p:nvSpPr>
          <p:cNvPr id="24" name="Google Shape;24;g271dbaf017c_0_0"/>
          <p:cNvSpPr/>
          <p:nvPr/>
        </p:nvSpPr>
        <p:spPr>
          <a:xfrm>
            <a:off x="10681499" y="2781300"/>
            <a:ext cx="12702300" cy="750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13900"/>
              </a:buClr>
              <a:buSzPts val="33000"/>
              <a:buFont typeface="Miniver"/>
              <a:buNone/>
            </a:pPr>
            <a:r>
              <a:rPr b="1" i="0" lang="en-US" sz="17000" u="sng" cap="none" strike="noStrike">
                <a:solidFill>
                  <a:srgbClr val="113900"/>
                </a:solidFill>
                <a:latin typeface="Miniver"/>
                <a:ea typeface="Miniver"/>
                <a:cs typeface="Miniver"/>
                <a:sym typeface="Miniver"/>
              </a:rPr>
              <a:t>Snake </a:t>
            </a:r>
            <a:r>
              <a:rPr b="1" lang="en-US" sz="17000" u="sng">
                <a:solidFill>
                  <a:srgbClr val="113900"/>
                </a:solidFill>
                <a:latin typeface="Miniver"/>
                <a:ea typeface="Miniver"/>
                <a:cs typeface="Miniver"/>
                <a:sym typeface="Miniver"/>
              </a:rPr>
              <a:t>GAME</a:t>
            </a:r>
            <a:r>
              <a:rPr b="0" i="0" lang="en-US" sz="33000" u="none" cap="none" strike="noStrike">
                <a:solidFill>
                  <a:srgbClr val="113900"/>
                </a:solidFill>
                <a:latin typeface="Miniver"/>
                <a:ea typeface="Miniver"/>
                <a:cs typeface="Miniver"/>
                <a:sym typeface="Miniver"/>
              </a:rPr>
              <a:t> </a:t>
            </a:r>
            <a:endParaRPr b="0" i="0" sz="33000" u="none" cap="none" strike="noStrike">
              <a:solidFill>
                <a:schemeClr val="dk1"/>
              </a:solidFill>
              <a:latin typeface="Calibri"/>
              <a:ea typeface="Calibri"/>
              <a:cs typeface="Calibri"/>
              <a:sym typeface="Calibri"/>
            </a:endParaRPr>
          </a:p>
        </p:txBody>
      </p:sp>
      <p:sp>
        <p:nvSpPr>
          <p:cNvPr id="25" name="Google Shape;25;g271dbaf017c_0_0"/>
          <p:cNvSpPr/>
          <p:nvPr/>
        </p:nvSpPr>
        <p:spPr>
          <a:xfrm>
            <a:off x="11660057" y="7556500"/>
            <a:ext cx="10800600" cy="237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AB860"/>
              </a:buClr>
              <a:buSzPts val="6400"/>
              <a:buFont typeface="DM Sans"/>
              <a:buNone/>
            </a:pPr>
            <a:r>
              <a:t/>
            </a:r>
            <a:endParaRPr b="0" i="0" sz="6400" u="sng" cap="none" strike="noStrike">
              <a:solidFill>
                <a:schemeClr val="dk1"/>
              </a:solidFill>
              <a:latin typeface="Calibri"/>
              <a:ea typeface="Calibri"/>
              <a:cs typeface="Calibri"/>
              <a:sym typeface="Calibri"/>
            </a:endParaRPr>
          </a:p>
        </p:txBody>
      </p:sp>
      <p:pic>
        <p:nvPicPr>
          <p:cNvPr id="26" name="Google Shape;26;g271dbaf017c_0_0" title="File:HTML5 logo and wordmark.svg - Wikipedia"/>
          <p:cNvPicPr preferRelativeResize="0"/>
          <p:nvPr/>
        </p:nvPicPr>
        <p:blipFill>
          <a:blip r:embed="rId10">
            <a:alphaModFix/>
          </a:blip>
          <a:stretch>
            <a:fillRect/>
          </a:stretch>
        </p:blipFill>
        <p:spPr>
          <a:xfrm>
            <a:off x="10955264" y="8343900"/>
            <a:ext cx="2476500" cy="2476500"/>
          </a:xfrm>
          <a:prstGeom prst="rect">
            <a:avLst/>
          </a:prstGeom>
          <a:noFill/>
          <a:ln>
            <a:noFill/>
          </a:ln>
        </p:spPr>
      </p:pic>
      <p:pic>
        <p:nvPicPr>
          <p:cNvPr id="27" name="Google Shape;27;g271dbaf017c_0_0" title="File:CSS.3.svg - Wikimedia Commons"/>
          <p:cNvPicPr preferRelativeResize="0"/>
          <p:nvPr/>
        </p:nvPicPr>
        <p:blipFill>
          <a:blip r:embed="rId11">
            <a:alphaModFix/>
          </a:blip>
          <a:stretch>
            <a:fillRect/>
          </a:stretch>
        </p:blipFill>
        <p:spPr>
          <a:xfrm>
            <a:off x="15560164" y="8455025"/>
            <a:ext cx="1766681" cy="2476498"/>
          </a:xfrm>
          <a:prstGeom prst="rect">
            <a:avLst/>
          </a:prstGeom>
          <a:noFill/>
          <a:ln>
            <a:noFill/>
          </a:ln>
        </p:spPr>
      </p:pic>
      <p:pic>
        <p:nvPicPr>
          <p:cNvPr id="28" name="Google Shape;28;g271dbaf017c_0_0" title="File:Javascript-shield.svg - Wikimedia Commons"/>
          <p:cNvPicPr preferRelativeResize="0"/>
          <p:nvPr/>
        </p:nvPicPr>
        <p:blipFill>
          <a:blip r:embed="rId12">
            <a:alphaModFix/>
          </a:blip>
          <a:stretch>
            <a:fillRect/>
          </a:stretch>
        </p:blipFill>
        <p:spPr>
          <a:xfrm>
            <a:off x="20163358" y="8242300"/>
            <a:ext cx="1755798" cy="2476498"/>
          </a:xfrm>
          <a:prstGeom prst="rect">
            <a:avLst/>
          </a:prstGeom>
          <a:noFill/>
          <a:ln>
            <a:noFill/>
          </a:ln>
        </p:spPr>
      </p:pic>
      <p:sp>
        <p:nvSpPr>
          <p:cNvPr id="29" name="Google Shape;29;g271dbaf017c_0_0"/>
          <p:cNvSpPr txBox="1"/>
          <p:nvPr/>
        </p:nvSpPr>
        <p:spPr>
          <a:xfrm>
            <a:off x="10519400" y="11073050"/>
            <a:ext cx="3435600" cy="10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g271dbaf017c_0_0"/>
          <p:cNvSpPr txBox="1"/>
          <p:nvPr/>
        </p:nvSpPr>
        <p:spPr>
          <a:xfrm>
            <a:off x="11358600" y="7427675"/>
            <a:ext cx="100707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u="sng">
                <a:solidFill>
                  <a:srgbClr val="235400"/>
                </a:solidFill>
              </a:rPr>
              <a:t>USING</a:t>
            </a:r>
            <a:endParaRPr b="1" sz="4000" u="sng">
              <a:solidFill>
                <a:srgbClr val="2354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255" name="Shape 255"/>
        <p:cNvGrpSpPr/>
        <p:nvPr/>
      </p:nvGrpSpPr>
      <p:grpSpPr>
        <a:xfrm>
          <a:off x="0" y="0"/>
          <a:ext cx="0" cy="0"/>
          <a:chOff x="0" y="0"/>
          <a:chExt cx="0" cy="0"/>
        </a:xfrm>
      </p:grpSpPr>
      <p:pic>
        <p:nvPicPr>
          <p:cNvPr descr=" " id="256" name="Google Shape;256;g2899708fc94_0_137"/>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257" name="Google Shape;257;g2899708fc94_0_137"/>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258" name="Google Shape;258;g2899708fc94_0_137"/>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259" name="Google Shape;259;g2899708fc94_0_137"/>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260" name="Google Shape;260;g2899708fc94_0_137"/>
          <p:cNvPicPr preferRelativeResize="0"/>
          <p:nvPr/>
        </p:nvPicPr>
        <p:blipFill rotWithShape="1">
          <a:blip r:embed="rId7">
            <a:alphaModFix/>
          </a:blip>
          <a:srcRect b="0" l="0" r="0" t="0"/>
          <a:stretch/>
        </p:blipFill>
        <p:spPr>
          <a:xfrm>
            <a:off x="0" y="0"/>
            <a:ext cx="3975488" cy="4466431"/>
          </a:xfrm>
          <a:prstGeom prst="rect">
            <a:avLst/>
          </a:prstGeom>
          <a:noFill/>
          <a:ln>
            <a:noFill/>
          </a:ln>
        </p:spPr>
      </p:pic>
      <p:sp>
        <p:nvSpPr>
          <p:cNvPr id="261" name="Google Shape;261;g2899708fc94_0_13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899708fc94_0_137"/>
          <p:cNvSpPr/>
          <p:nvPr/>
        </p:nvSpPr>
        <p:spPr>
          <a:xfrm>
            <a:off x="914514"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2899708fc94_0_137"/>
          <p:cNvSpPr/>
          <p:nvPr/>
        </p:nvSpPr>
        <p:spPr>
          <a:xfrm>
            <a:off x="914514"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899708fc94_0_137"/>
          <p:cNvSpPr/>
          <p:nvPr/>
        </p:nvSpPr>
        <p:spPr>
          <a:xfrm>
            <a:off x="914514" y="349250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65" name="Google Shape;265;g2899708fc94_0_137"/>
          <p:cNvSpPr/>
          <p:nvPr/>
        </p:nvSpPr>
        <p:spPr>
          <a:xfrm>
            <a:off x="914514"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899708fc94_0_137"/>
          <p:cNvSpPr/>
          <p:nvPr/>
        </p:nvSpPr>
        <p:spPr>
          <a:xfrm>
            <a:off x="778925" y="3492500"/>
            <a:ext cx="10422300" cy="400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5000" u="sng">
                <a:solidFill>
                  <a:schemeClr val="dk1"/>
                </a:solidFill>
              </a:rPr>
              <a:t>Collision Detection</a:t>
            </a:r>
            <a:r>
              <a:rPr lang="en-US" sz="5000">
                <a:solidFill>
                  <a:schemeClr val="dk1"/>
                </a:solidFill>
              </a:rPr>
              <a:t>: The game checks for collisions with the walls or the snake’s own body. If a collision is detected, the game ends and a modal appears displaying the final score.</a:t>
            </a:r>
            <a:endParaRPr sz="5000">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sz="1100">
              <a:solidFill>
                <a:schemeClr val="dk1"/>
              </a:solidFill>
            </a:endParaRPr>
          </a:p>
          <a:p>
            <a:pPr indent="0" lvl="0" marL="0" rtl="0" algn="l">
              <a:spcBef>
                <a:spcPts val="1200"/>
              </a:spcBef>
              <a:spcAft>
                <a:spcPts val="0"/>
              </a:spcAft>
              <a:buNone/>
            </a:pPr>
            <a:r>
              <a:t/>
            </a:r>
            <a:endParaRPr b="1" sz="5000" u="sng">
              <a:solidFill>
                <a:schemeClr val="dk1"/>
              </a:solidFill>
            </a:endParaRPr>
          </a:p>
        </p:txBody>
      </p:sp>
      <p:sp>
        <p:nvSpPr>
          <p:cNvPr id="267" name="Google Shape;267;g2899708fc94_0_137"/>
          <p:cNvSpPr/>
          <p:nvPr/>
        </p:nvSpPr>
        <p:spPr>
          <a:xfrm>
            <a:off x="15826178"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2899708fc94_0_137"/>
          <p:cNvSpPr/>
          <p:nvPr/>
        </p:nvSpPr>
        <p:spPr>
          <a:xfrm>
            <a:off x="15826178"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899708fc94_0_137"/>
          <p:cNvSpPr/>
          <p:nvPr/>
        </p:nvSpPr>
        <p:spPr>
          <a:xfrm>
            <a:off x="16481828"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70" name="Google Shape;270;g2899708fc94_0_137"/>
          <p:cNvSpPr/>
          <p:nvPr/>
        </p:nvSpPr>
        <p:spPr>
          <a:xfrm>
            <a:off x="15826178"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899708fc94_0_137"/>
          <p:cNvSpPr/>
          <p:nvPr/>
        </p:nvSpPr>
        <p:spPr>
          <a:xfrm>
            <a:off x="13295425" y="3492500"/>
            <a:ext cx="9554700" cy="3392400"/>
          </a:xfrm>
          <a:prstGeom prst="rect">
            <a:avLst/>
          </a:prstGeom>
          <a:noFill/>
          <a:ln>
            <a:noFill/>
          </a:ln>
        </p:spPr>
        <p:txBody>
          <a:bodyPr anchorCtr="0" anchor="t" bIns="0" lIns="0" spcFirstLastPara="1" rIns="0" wrap="square" tIns="0">
            <a:noAutofit/>
          </a:bodyPr>
          <a:lstStyle/>
          <a:p>
            <a:pPr indent="-228600" lvl="0" marL="457200" rtl="0" algn="l">
              <a:lnSpc>
                <a:spcPct val="115000"/>
              </a:lnSpc>
              <a:spcBef>
                <a:spcPts val="1200"/>
              </a:spcBef>
              <a:spcAft>
                <a:spcPts val="0"/>
              </a:spcAft>
              <a:buNone/>
            </a:pPr>
            <a:r>
              <a:rPr b="1" lang="en-US" sz="5000" u="sng">
                <a:solidFill>
                  <a:schemeClr val="dk1"/>
                </a:solidFill>
              </a:rPr>
              <a:t>Game Over Modal</a:t>
            </a:r>
            <a:r>
              <a:rPr lang="en-US" sz="5000" u="sng">
                <a:solidFill>
                  <a:schemeClr val="dk1"/>
                </a:solidFill>
              </a:rPr>
              <a:t>: </a:t>
            </a:r>
            <a:r>
              <a:rPr lang="en-US" sz="5000">
                <a:solidFill>
                  <a:schemeClr val="dk1"/>
                </a:solidFill>
              </a:rPr>
              <a:t>A modal pops up when the game ends, allowing the user to restart the game.</a:t>
            </a:r>
            <a:endParaRPr sz="5000">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b="1" sz="5000" u="sng">
              <a:solidFill>
                <a:schemeClr val="dk1"/>
              </a:solidFill>
            </a:endParaRPr>
          </a:p>
          <a:p>
            <a:pPr indent="0" lvl="0" marL="0" rtl="0" algn="l">
              <a:lnSpc>
                <a:spcPct val="115000"/>
              </a:lnSpc>
              <a:spcBef>
                <a:spcPts val="1200"/>
              </a:spcBef>
              <a:spcAft>
                <a:spcPts val="0"/>
              </a:spcAft>
              <a:buNone/>
            </a:pPr>
            <a:r>
              <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272" name="Google Shape;272;g2899708fc94_0_137"/>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2899708fc94_0_137"/>
          <p:cNvSpPr/>
          <p:nvPr/>
        </p:nvSpPr>
        <p:spPr>
          <a:xfrm>
            <a:off x="1838700" y="149860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t/>
            </a:r>
            <a:endParaRPr b="1" i="0" sz="8000" u="sng" cap="none" strike="noStrike">
              <a:solidFill>
                <a:schemeClr val="dk1"/>
              </a:solidFill>
              <a:latin typeface="Calibri"/>
              <a:ea typeface="Calibri"/>
              <a:cs typeface="Calibri"/>
              <a:sym typeface="Calibri"/>
            </a:endParaRPr>
          </a:p>
        </p:txBody>
      </p:sp>
      <p:sp>
        <p:nvSpPr>
          <p:cNvPr id="274" name="Google Shape;274;g2899708fc94_0_1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5" name="Google Shape;275;g2899708fc94_0_137"/>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2899708fc94_0_137"/>
          <p:cNvSpPr/>
          <p:nvPr/>
        </p:nvSpPr>
        <p:spPr>
          <a:xfrm>
            <a:off x="1838700" y="149860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GAME OVER CONDITIONS</a:t>
            </a:r>
            <a:endParaRPr b="1" i="0" sz="8000" u="sng" cap="none" strike="noStrike">
              <a:solidFill>
                <a:schemeClr val="dk1"/>
              </a:solidFill>
              <a:latin typeface="Calibri"/>
              <a:ea typeface="Calibri"/>
              <a:cs typeface="Calibri"/>
              <a:sym typeface="Calibri"/>
            </a:endParaRPr>
          </a:p>
        </p:txBody>
      </p:sp>
      <p:pic>
        <p:nvPicPr>
          <p:cNvPr id="277" name="Google Shape;277;g2899708fc94_0_137"/>
          <p:cNvPicPr preferRelativeResize="0"/>
          <p:nvPr/>
        </p:nvPicPr>
        <p:blipFill>
          <a:blip r:embed="rId8">
            <a:alphaModFix/>
          </a:blip>
          <a:stretch>
            <a:fillRect/>
          </a:stretch>
        </p:blipFill>
        <p:spPr>
          <a:xfrm>
            <a:off x="914525" y="8598000"/>
            <a:ext cx="9054126" cy="2658625"/>
          </a:xfrm>
          <a:prstGeom prst="rect">
            <a:avLst/>
          </a:prstGeom>
          <a:noFill/>
          <a:ln>
            <a:noFill/>
          </a:ln>
        </p:spPr>
      </p:pic>
      <p:pic>
        <p:nvPicPr>
          <p:cNvPr id="278" name="Google Shape;278;g2899708fc94_0_137"/>
          <p:cNvPicPr preferRelativeResize="0"/>
          <p:nvPr/>
        </p:nvPicPr>
        <p:blipFill>
          <a:blip r:embed="rId9">
            <a:alphaModFix/>
          </a:blip>
          <a:stretch>
            <a:fillRect/>
          </a:stretch>
        </p:blipFill>
        <p:spPr>
          <a:xfrm>
            <a:off x="15003975" y="7712025"/>
            <a:ext cx="6556400" cy="197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283" name="Shape 283"/>
        <p:cNvGrpSpPr/>
        <p:nvPr/>
      </p:nvGrpSpPr>
      <p:grpSpPr>
        <a:xfrm>
          <a:off x="0" y="0"/>
          <a:ext cx="0" cy="0"/>
          <a:chOff x="0" y="0"/>
          <a:chExt cx="0" cy="0"/>
        </a:xfrm>
      </p:grpSpPr>
      <p:pic>
        <p:nvPicPr>
          <p:cNvPr descr=" " id="284" name="Google Shape;284;g271dbaf017c_0_100"/>
          <p:cNvPicPr preferRelativeResize="0"/>
          <p:nvPr/>
        </p:nvPicPr>
        <p:blipFill rotWithShape="1">
          <a:blip r:embed="rId3">
            <a:alphaModFix/>
          </a:blip>
          <a:srcRect b="0" l="0" r="0" t="0"/>
          <a:stretch/>
        </p:blipFill>
        <p:spPr>
          <a:xfrm>
            <a:off x="0" y="10718887"/>
            <a:ext cx="14169004" cy="2997113"/>
          </a:xfrm>
          <a:prstGeom prst="rect">
            <a:avLst/>
          </a:prstGeom>
          <a:noFill/>
          <a:ln>
            <a:noFill/>
          </a:ln>
        </p:spPr>
      </p:pic>
      <p:pic>
        <p:nvPicPr>
          <p:cNvPr descr=" " id="285" name="Google Shape;285;g271dbaf017c_0_100"/>
          <p:cNvPicPr preferRelativeResize="0"/>
          <p:nvPr/>
        </p:nvPicPr>
        <p:blipFill rotWithShape="1">
          <a:blip r:embed="rId4">
            <a:alphaModFix/>
          </a:blip>
          <a:srcRect b="0" l="0" r="0" t="0"/>
          <a:stretch/>
        </p:blipFill>
        <p:spPr>
          <a:xfrm>
            <a:off x="14174972" y="10718887"/>
            <a:ext cx="10212076" cy="2997113"/>
          </a:xfrm>
          <a:prstGeom prst="rect">
            <a:avLst/>
          </a:prstGeom>
          <a:noFill/>
          <a:ln>
            <a:noFill/>
          </a:ln>
        </p:spPr>
      </p:pic>
      <p:pic>
        <p:nvPicPr>
          <p:cNvPr descr=" " id="286" name="Google Shape;286;g271dbaf017c_0_100"/>
          <p:cNvPicPr preferRelativeResize="0"/>
          <p:nvPr/>
        </p:nvPicPr>
        <p:blipFill rotWithShape="1">
          <a:blip r:embed="rId5">
            <a:alphaModFix/>
          </a:blip>
          <a:srcRect b="0" l="0" r="0" t="0"/>
          <a:stretch/>
        </p:blipFill>
        <p:spPr>
          <a:xfrm>
            <a:off x="6084060" y="10718800"/>
            <a:ext cx="13131451" cy="2997200"/>
          </a:xfrm>
          <a:prstGeom prst="rect">
            <a:avLst/>
          </a:prstGeom>
          <a:noFill/>
          <a:ln>
            <a:noFill/>
          </a:ln>
        </p:spPr>
      </p:pic>
      <p:pic>
        <p:nvPicPr>
          <p:cNvPr descr=" " id="287" name="Google Shape;287;g271dbaf017c_0_100"/>
          <p:cNvPicPr preferRelativeResize="0"/>
          <p:nvPr/>
        </p:nvPicPr>
        <p:blipFill rotWithShape="1">
          <a:blip r:embed="rId6">
            <a:alphaModFix/>
          </a:blip>
          <a:srcRect b="0" l="0" r="0" t="0"/>
          <a:stretch/>
        </p:blipFill>
        <p:spPr>
          <a:xfrm>
            <a:off x="0" y="0"/>
            <a:ext cx="5156845" cy="4102100"/>
          </a:xfrm>
          <a:prstGeom prst="rect">
            <a:avLst/>
          </a:prstGeom>
          <a:noFill/>
          <a:ln>
            <a:noFill/>
          </a:ln>
        </p:spPr>
      </p:pic>
      <p:pic>
        <p:nvPicPr>
          <p:cNvPr descr=" " id="288" name="Google Shape;288;g271dbaf017c_0_100"/>
          <p:cNvPicPr preferRelativeResize="0"/>
          <p:nvPr/>
        </p:nvPicPr>
        <p:blipFill rotWithShape="1">
          <a:blip r:embed="rId7">
            <a:alphaModFix/>
          </a:blip>
          <a:srcRect b="0" l="0" r="0" t="0"/>
          <a:stretch/>
        </p:blipFill>
        <p:spPr>
          <a:xfrm>
            <a:off x="21119391" y="0"/>
            <a:ext cx="3143438" cy="3194968"/>
          </a:xfrm>
          <a:prstGeom prst="rect">
            <a:avLst/>
          </a:prstGeom>
          <a:noFill/>
          <a:ln>
            <a:noFill/>
          </a:ln>
        </p:spPr>
      </p:pic>
      <p:sp>
        <p:nvSpPr>
          <p:cNvPr id="289" name="Google Shape;289;g271dbaf017c_0_10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290" name="Google Shape;290;g271dbaf017c_0_100"/>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pic>
        <p:nvPicPr>
          <p:cNvPr descr=" " id="291" name="Google Shape;291;g271dbaf017c_0_100"/>
          <p:cNvPicPr preferRelativeResize="0"/>
          <p:nvPr/>
        </p:nvPicPr>
        <p:blipFill rotWithShape="1">
          <a:blip r:embed="rId9">
            <a:alphaModFix/>
          </a:blip>
          <a:srcRect b="0" l="0" r="0" t="0"/>
          <a:stretch/>
        </p:blipFill>
        <p:spPr>
          <a:xfrm>
            <a:off x="0" y="0"/>
            <a:ext cx="24387048" cy="2997200"/>
          </a:xfrm>
          <a:prstGeom prst="rect">
            <a:avLst/>
          </a:prstGeom>
          <a:noFill/>
          <a:ln>
            <a:noFill/>
          </a:ln>
        </p:spPr>
      </p:pic>
      <p:sp>
        <p:nvSpPr>
          <p:cNvPr id="292" name="Google Shape;292;g271dbaf017c_0_100"/>
          <p:cNvSpPr/>
          <p:nvPr/>
        </p:nvSpPr>
        <p:spPr>
          <a:xfrm>
            <a:off x="1816327" y="9499600"/>
            <a:ext cx="9907200" cy="269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271dbaf017c_0_100"/>
          <p:cNvSpPr/>
          <p:nvPr/>
        </p:nvSpPr>
        <p:spPr>
          <a:xfrm>
            <a:off x="3808206" y="9499600"/>
            <a:ext cx="7915500" cy="269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271dbaf017c_0_100"/>
          <p:cNvSpPr/>
          <p:nvPr/>
        </p:nvSpPr>
        <p:spPr>
          <a:xfrm>
            <a:off x="3808200" y="5329094"/>
            <a:ext cx="81186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b="1" lang="en-US" sz="4800" u="sng">
                <a:solidFill>
                  <a:srgbClr val="0E0E0E"/>
                </a:solidFill>
                <a:latin typeface="Miniver"/>
                <a:ea typeface="Miniver"/>
                <a:cs typeface="Miniver"/>
                <a:sym typeface="Miniver"/>
              </a:rPr>
              <a:t>Ideas for Improvement</a:t>
            </a:r>
            <a:endParaRPr b="1" i="0" sz="4800" u="sng" cap="none" strike="noStrike">
              <a:solidFill>
                <a:schemeClr val="dk1"/>
              </a:solidFill>
              <a:latin typeface="Calibri"/>
              <a:ea typeface="Calibri"/>
              <a:cs typeface="Calibri"/>
              <a:sym typeface="Calibri"/>
            </a:endParaRPr>
          </a:p>
        </p:txBody>
      </p:sp>
      <p:sp>
        <p:nvSpPr>
          <p:cNvPr id="295" name="Google Shape;295;g271dbaf017c_0_100"/>
          <p:cNvSpPr/>
          <p:nvPr/>
        </p:nvSpPr>
        <p:spPr>
          <a:xfrm>
            <a:off x="3808200" y="6421400"/>
            <a:ext cx="8050800" cy="590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3200">
                <a:solidFill>
                  <a:srgbClr val="0E0E0E"/>
                </a:solidFill>
                <a:latin typeface="DM Sans"/>
                <a:ea typeface="DM Sans"/>
                <a:cs typeface="DM Sans"/>
                <a:sym typeface="DM Sans"/>
              </a:rPr>
              <a:t>Adding levels or difficulty progression (increasing grid size or introducing obstacles).</a:t>
            </a:r>
            <a:endParaRPr sz="3200">
              <a:solidFill>
                <a:srgbClr val="0E0E0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3200">
                <a:solidFill>
                  <a:srgbClr val="0E0E0E"/>
                </a:solidFill>
                <a:latin typeface="DM Sans"/>
                <a:ea typeface="DM Sans"/>
                <a:cs typeface="DM Sans"/>
                <a:sym typeface="DM Sans"/>
              </a:rPr>
              <a:t>Sound effects for food consumption and game over.</a:t>
            </a:r>
            <a:endParaRPr sz="3200">
              <a:solidFill>
                <a:srgbClr val="0E0E0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3200">
                <a:solidFill>
                  <a:srgbClr val="0E0E0E"/>
                </a:solidFill>
                <a:latin typeface="DM Sans"/>
                <a:ea typeface="DM Sans"/>
                <a:cs typeface="DM Sans"/>
                <a:sym typeface="DM Sans"/>
              </a:rPr>
              <a:t>High score tracking or leaderboard functionality.</a:t>
            </a:r>
            <a:endParaRPr sz="3200">
              <a:solidFill>
                <a:srgbClr val="0E0E0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3200">
                <a:solidFill>
                  <a:srgbClr val="0E0E0E"/>
                </a:solidFill>
                <a:latin typeface="DM Sans"/>
                <a:ea typeface="DM Sans"/>
                <a:cs typeface="DM Sans"/>
                <a:sym typeface="DM Sans"/>
              </a:rPr>
              <a:t>Mobile compatibility through touch controls.</a:t>
            </a:r>
            <a:endParaRPr sz="3200">
              <a:solidFill>
                <a:srgbClr val="0E0E0E"/>
              </a:solidFill>
              <a:latin typeface="DM Sans"/>
              <a:ea typeface="DM Sans"/>
              <a:cs typeface="DM Sans"/>
              <a:sym typeface="DM Sans"/>
            </a:endParaRPr>
          </a:p>
          <a:p>
            <a:pPr indent="0" lvl="0" marL="0" marR="0" rtl="0" algn="l">
              <a:lnSpc>
                <a:spcPct val="100000"/>
              </a:lnSpc>
              <a:spcBef>
                <a:spcPts val="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296" name="Google Shape;296;g271dbaf017c_0_100"/>
          <p:cNvSpPr/>
          <p:nvPr/>
        </p:nvSpPr>
        <p:spPr>
          <a:xfrm>
            <a:off x="12676184" y="9499600"/>
            <a:ext cx="9907200" cy="322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71dbaf017c_0_100"/>
          <p:cNvSpPr/>
          <p:nvPr/>
        </p:nvSpPr>
        <p:spPr>
          <a:xfrm>
            <a:off x="15070099" y="9499600"/>
            <a:ext cx="7513200" cy="322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271dbaf017c_0_100"/>
          <p:cNvSpPr/>
          <p:nvPr/>
        </p:nvSpPr>
        <p:spPr>
          <a:xfrm>
            <a:off x="15070100" y="5498200"/>
            <a:ext cx="7716600" cy="509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b="1" lang="en-US" sz="4800" u="sng">
                <a:solidFill>
                  <a:srgbClr val="0E0E0E"/>
                </a:solidFill>
                <a:latin typeface="Miniver"/>
                <a:ea typeface="Miniver"/>
                <a:cs typeface="Miniver"/>
                <a:sym typeface="Miniver"/>
              </a:rPr>
              <a:t>LEARNING POINTS</a:t>
            </a:r>
            <a:endParaRPr b="1" i="0" sz="4800" u="sng" cap="none" strike="noStrike">
              <a:solidFill>
                <a:schemeClr val="dk1"/>
              </a:solidFill>
              <a:latin typeface="Calibri"/>
              <a:ea typeface="Calibri"/>
              <a:cs typeface="Calibri"/>
              <a:sym typeface="Calibri"/>
            </a:endParaRPr>
          </a:p>
        </p:txBody>
      </p:sp>
      <p:sp>
        <p:nvSpPr>
          <p:cNvPr id="299" name="Google Shape;299;g271dbaf017c_0_100"/>
          <p:cNvSpPr/>
          <p:nvPr/>
        </p:nvSpPr>
        <p:spPr>
          <a:xfrm>
            <a:off x="15070100" y="6667125"/>
            <a:ext cx="7648800" cy="2997300"/>
          </a:xfrm>
          <a:prstGeom prst="rect">
            <a:avLst/>
          </a:prstGeom>
          <a:noFill/>
          <a:ln>
            <a:noFill/>
          </a:ln>
        </p:spPr>
        <p:txBody>
          <a:bodyPr anchorCtr="0" anchor="t" bIns="0" lIns="0" spcFirstLastPara="1" rIns="0" wrap="square" tIns="0">
            <a:noAutofit/>
          </a:bodyPr>
          <a:lstStyle/>
          <a:p>
            <a:pPr indent="-298450" lvl="1" marL="914400" rtl="0" algn="l">
              <a:lnSpc>
                <a:spcPct val="115000"/>
              </a:lnSpc>
              <a:spcBef>
                <a:spcPts val="1200"/>
              </a:spcBef>
              <a:spcAft>
                <a:spcPts val="0"/>
              </a:spcAft>
              <a:buClr>
                <a:schemeClr val="dk1"/>
              </a:buClr>
              <a:buSzPts val="1100"/>
              <a:buChar char="○"/>
            </a:pPr>
            <a:r>
              <a:rPr lang="en-US" sz="3200">
                <a:solidFill>
                  <a:srgbClr val="0E0E0E"/>
                </a:solidFill>
                <a:latin typeface="DM Sans"/>
                <a:ea typeface="DM Sans"/>
                <a:cs typeface="DM Sans"/>
                <a:sym typeface="DM Sans"/>
              </a:rPr>
              <a:t>Improved understanding of canvas drawing, event handling, and timing in JavaScript.</a:t>
            </a:r>
            <a:endParaRPr sz="3200">
              <a:solidFill>
                <a:srgbClr val="0E0E0E"/>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Char char="○"/>
            </a:pPr>
            <a:r>
              <a:rPr lang="en-US" sz="3200">
                <a:solidFill>
                  <a:srgbClr val="0E0E0E"/>
                </a:solidFill>
                <a:latin typeface="DM Sans"/>
                <a:ea typeface="DM Sans"/>
                <a:cs typeface="DM Sans"/>
                <a:sym typeface="DM Sans"/>
              </a:rPr>
              <a:t>Enhanced problem-solving skills in game development logic.</a:t>
            </a:r>
            <a:endParaRPr sz="3200">
              <a:solidFill>
                <a:srgbClr val="0E0E0E"/>
              </a:solidFill>
              <a:latin typeface="DM Sans"/>
              <a:ea typeface="DM Sans"/>
              <a:cs typeface="DM Sans"/>
              <a:sym typeface="DM Sans"/>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300" name="Google Shape;300;g271dbaf017c_0_100"/>
          <p:cNvSpPr/>
          <p:nvPr/>
        </p:nvSpPr>
        <p:spPr>
          <a:xfrm>
            <a:off x="8347971" y="370155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71dbaf017c_0_100"/>
          <p:cNvSpPr/>
          <p:nvPr/>
        </p:nvSpPr>
        <p:spPr>
          <a:xfrm>
            <a:off x="1816325" y="370155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t/>
            </a:r>
            <a:endParaRPr b="1" i="0" sz="8000" u="sng" cap="none" strike="noStrike">
              <a:solidFill>
                <a:schemeClr val="dk1"/>
              </a:solidFill>
              <a:latin typeface="Calibri"/>
              <a:ea typeface="Calibri"/>
              <a:cs typeface="Calibri"/>
              <a:sym typeface="Calibri"/>
            </a:endParaRPr>
          </a:p>
        </p:txBody>
      </p:sp>
      <p:sp>
        <p:nvSpPr>
          <p:cNvPr id="302" name="Google Shape;302;g271dbaf017c_0_100"/>
          <p:cNvSpPr/>
          <p:nvPr/>
        </p:nvSpPr>
        <p:spPr>
          <a:xfrm>
            <a:off x="8347971" y="370155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271dbaf017c_0_100"/>
          <p:cNvSpPr/>
          <p:nvPr/>
        </p:nvSpPr>
        <p:spPr>
          <a:xfrm>
            <a:off x="1816325" y="3715888"/>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FUTURE ENHANCEMENTS</a:t>
            </a:r>
            <a:endParaRPr b="1" i="0" sz="8000" u="sng" cap="none" strike="noStrike">
              <a:solidFill>
                <a:schemeClr val="dk1"/>
              </a:solidFill>
              <a:latin typeface="Calibri"/>
              <a:ea typeface="Calibri"/>
              <a:cs typeface="Calibri"/>
              <a:sym typeface="Calibri"/>
            </a:endParaRPr>
          </a:p>
        </p:txBody>
      </p:sp>
      <p:pic>
        <p:nvPicPr>
          <p:cNvPr id="304" name="Google Shape;304;g271dbaf017c_0_100" title="File:Ideas.svg - Wikimedia Commons"/>
          <p:cNvPicPr preferRelativeResize="0"/>
          <p:nvPr/>
        </p:nvPicPr>
        <p:blipFill>
          <a:blip r:embed="rId10">
            <a:alphaModFix/>
          </a:blip>
          <a:stretch>
            <a:fillRect/>
          </a:stretch>
        </p:blipFill>
        <p:spPr>
          <a:xfrm>
            <a:off x="1720125" y="5119825"/>
            <a:ext cx="1716601" cy="1811348"/>
          </a:xfrm>
          <a:prstGeom prst="rect">
            <a:avLst/>
          </a:prstGeom>
          <a:noFill/>
          <a:ln>
            <a:noFill/>
          </a:ln>
        </p:spPr>
      </p:pic>
      <p:pic>
        <p:nvPicPr>
          <p:cNvPr id="305" name="Google Shape;305;g271dbaf017c_0_100" title="File:Ideas.svg - Wikimedia Commons"/>
          <p:cNvPicPr preferRelativeResize="0"/>
          <p:nvPr/>
        </p:nvPicPr>
        <p:blipFill>
          <a:blip r:embed="rId10">
            <a:alphaModFix/>
          </a:blip>
          <a:stretch>
            <a:fillRect/>
          </a:stretch>
        </p:blipFill>
        <p:spPr>
          <a:xfrm>
            <a:off x="12905650" y="5119825"/>
            <a:ext cx="1716601" cy="18113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310" name="Shape 310"/>
        <p:cNvGrpSpPr/>
        <p:nvPr/>
      </p:nvGrpSpPr>
      <p:grpSpPr>
        <a:xfrm>
          <a:off x="0" y="0"/>
          <a:ext cx="0" cy="0"/>
          <a:chOff x="0" y="0"/>
          <a:chExt cx="0" cy="0"/>
        </a:xfrm>
      </p:grpSpPr>
      <p:pic>
        <p:nvPicPr>
          <p:cNvPr descr=" " id="311" name="Google Shape;311;g271dbaf017c_0_470"/>
          <p:cNvPicPr preferRelativeResize="0"/>
          <p:nvPr/>
        </p:nvPicPr>
        <p:blipFill rotWithShape="1">
          <a:blip r:embed="rId3">
            <a:alphaModFix/>
          </a:blip>
          <a:srcRect b="0" l="0" r="0" t="0"/>
          <a:stretch/>
        </p:blipFill>
        <p:spPr>
          <a:xfrm>
            <a:off x="0" y="10718899"/>
            <a:ext cx="14169004" cy="2997101"/>
          </a:xfrm>
          <a:prstGeom prst="rect">
            <a:avLst/>
          </a:prstGeom>
          <a:noFill/>
          <a:ln>
            <a:noFill/>
          </a:ln>
        </p:spPr>
      </p:pic>
      <p:pic>
        <p:nvPicPr>
          <p:cNvPr descr=" " id="312" name="Google Shape;312;g271dbaf017c_0_470"/>
          <p:cNvPicPr preferRelativeResize="0"/>
          <p:nvPr/>
        </p:nvPicPr>
        <p:blipFill rotWithShape="1">
          <a:blip r:embed="rId4">
            <a:alphaModFix/>
          </a:blip>
          <a:srcRect b="0" l="0" r="0" t="0"/>
          <a:stretch/>
        </p:blipFill>
        <p:spPr>
          <a:xfrm>
            <a:off x="14174972" y="10718899"/>
            <a:ext cx="10212076" cy="2997101"/>
          </a:xfrm>
          <a:prstGeom prst="rect">
            <a:avLst/>
          </a:prstGeom>
          <a:noFill/>
          <a:ln>
            <a:noFill/>
          </a:ln>
        </p:spPr>
      </p:pic>
      <p:pic>
        <p:nvPicPr>
          <p:cNvPr descr=" " id="313" name="Google Shape;313;g271dbaf017c_0_470"/>
          <p:cNvPicPr preferRelativeResize="0"/>
          <p:nvPr/>
        </p:nvPicPr>
        <p:blipFill rotWithShape="1">
          <a:blip r:embed="rId5">
            <a:alphaModFix/>
          </a:blip>
          <a:srcRect b="0" l="0" r="0" t="0"/>
          <a:stretch/>
        </p:blipFill>
        <p:spPr>
          <a:xfrm>
            <a:off x="6084060" y="10718800"/>
            <a:ext cx="13131451" cy="2997200"/>
          </a:xfrm>
          <a:prstGeom prst="rect">
            <a:avLst/>
          </a:prstGeom>
          <a:noFill/>
          <a:ln>
            <a:noFill/>
          </a:ln>
        </p:spPr>
      </p:pic>
      <p:pic>
        <p:nvPicPr>
          <p:cNvPr descr=" " id="314" name="Google Shape;314;g271dbaf017c_0_470"/>
          <p:cNvPicPr preferRelativeResize="0"/>
          <p:nvPr/>
        </p:nvPicPr>
        <p:blipFill rotWithShape="1">
          <a:blip r:embed="rId6">
            <a:alphaModFix/>
          </a:blip>
          <a:srcRect b="0" l="0" r="0" t="0"/>
          <a:stretch/>
        </p:blipFill>
        <p:spPr>
          <a:xfrm>
            <a:off x="0" y="0"/>
            <a:ext cx="5156845" cy="4102100"/>
          </a:xfrm>
          <a:prstGeom prst="rect">
            <a:avLst/>
          </a:prstGeom>
          <a:noFill/>
          <a:ln>
            <a:noFill/>
          </a:ln>
        </p:spPr>
      </p:pic>
      <p:pic>
        <p:nvPicPr>
          <p:cNvPr descr=" " id="315" name="Google Shape;315;g271dbaf017c_0_470"/>
          <p:cNvPicPr preferRelativeResize="0"/>
          <p:nvPr/>
        </p:nvPicPr>
        <p:blipFill rotWithShape="1">
          <a:blip r:embed="rId7">
            <a:alphaModFix/>
          </a:blip>
          <a:srcRect b="0" l="0" r="0" t="0"/>
          <a:stretch/>
        </p:blipFill>
        <p:spPr>
          <a:xfrm>
            <a:off x="21119391" y="0"/>
            <a:ext cx="3143438" cy="3194968"/>
          </a:xfrm>
          <a:prstGeom prst="rect">
            <a:avLst/>
          </a:prstGeom>
          <a:noFill/>
          <a:ln>
            <a:noFill/>
          </a:ln>
        </p:spPr>
      </p:pic>
      <p:sp>
        <p:nvSpPr>
          <p:cNvPr id="316" name="Google Shape;316;g271dbaf017c_0_47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317" name="Google Shape;317;g271dbaf017c_0_470"/>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sp>
        <p:nvSpPr>
          <p:cNvPr id="318" name="Google Shape;318;g271dbaf017c_0_470"/>
          <p:cNvSpPr/>
          <p:nvPr/>
        </p:nvSpPr>
        <p:spPr>
          <a:xfrm>
            <a:off x="13450981" y="6870700"/>
            <a:ext cx="8738700" cy="215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71dbaf017c_0_470"/>
          <p:cNvSpPr/>
          <p:nvPr/>
        </p:nvSpPr>
        <p:spPr>
          <a:xfrm>
            <a:off x="13450981" y="6870700"/>
            <a:ext cx="8738700" cy="215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71dbaf017c_0_470"/>
          <p:cNvSpPr/>
          <p:nvPr/>
        </p:nvSpPr>
        <p:spPr>
          <a:xfrm>
            <a:off x="13450981" y="6870700"/>
            <a:ext cx="89418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a:t>
            </a:r>
            <a:r>
              <a:rPr b="0" i="0" lang="en-US" sz="4800" u="none" cap="none" strike="noStrike">
                <a:solidFill>
                  <a:srgbClr val="0E0E0E"/>
                </a:solidFill>
                <a:latin typeface="Miniver"/>
                <a:ea typeface="Miniver"/>
                <a:cs typeface="Miniver"/>
                <a:sym typeface="Miniver"/>
              </a:rPr>
              <a:t>A web </a:t>
            </a:r>
            <a:r>
              <a:rPr lang="en-US" sz="4800">
                <a:solidFill>
                  <a:srgbClr val="0E0E0E"/>
                </a:solidFill>
                <a:latin typeface="Miniver"/>
                <a:ea typeface="Miniver"/>
                <a:cs typeface="Miniver"/>
                <a:sym typeface="Miniver"/>
              </a:rPr>
              <a:t>GAME</a:t>
            </a:r>
            <a:endParaRPr b="0" i="0" sz="4800" u="none" cap="none" strike="noStrike">
              <a:solidFill>
                <a:schemeClr val="dk1"/>
              </a:solidFill>
              <a:latin typeface="Calibri"/>
              <a:ea typeface="Calibri"/>
              <a:cs typeface="Calibri"/>
              <a:sym typeface="Calibri"/>
            </a:endParaRPr>
          </a:p>
        </p:txBody>
      </p:sp>
      <p:sp>
        <p:nvSpPr>
          <p:cNvPr id="321" name="Google Shape;321;g271dbaf017c_0_470"/>
          <p:cNvSpPr/>
          <p:nvPr/>
        </p:nvSpPr>
        <p:spPr>
          <a:xfrm>
            <a:off x="13450981" y="7962900"/>
            <a:ext cx="8874300" cy="120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pic>
        <p:nvPicPr>
          <p:cNvPr descr=" " id="322" name="Google Shape;322;g271dbaf017c_0_470"/>
          <p:cNvPicPr preferRelativeResize="0"/>
          <p:nvPr/>
        </p:nvPicPr>
        <p:blipFill rotWithShape="1">
          <a:blip r:embed="rId9">
            <a:alphaModFix/>
          </a:blip>
          <a:srcRect b="0" l="0" r="0" t="0"/>
          <a:stretch/>
        </p:blipFill>
        <p:spPr>
          <a:xfrm>
            <a:off x="254032" y="3251200"/>
            <a:ext cx="13768521" cy="8166100"/>
          </a:xfrm>
          <a:prstGeom prst="rect">
            <a:avLst/>
          </a:prstGeom>
          <a:noFill/>
          <a:ln>
            <a:noFill/>
          </a:ln>
        </p:spPr>
      </p:pic>
      <p:sp>
        <p:nvSpPr>
          <p:cNvPr id="323" name="Google Shape;323;g271dbaf017c_0_470"/>
          <p:cNvSpPr/>
          <p:nvPr/>
        </p:nvSpPr>
        <p:spPr>
          <a:xfrm>
            <a:off x="13374772" y="4737100"/>
            <a:ext cx="10690500" cy="182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13900"/>
              </a:buClr>
              <a:buSzPts val="8000"/>
              <a:buFont typeface="Miniver"/>
              <a:buNone/>
            </a:pPr>
            <a:r>
              <a:rPr b="0" i="0" lang="en-US" sz="8000" u="sng" cap="none" strike="noStrike">
                <a:solidFill>
                  <a:srgbClr val="113900"/>
                </a:solidFill>
                <a:latin typeface="Miniver"/>
                <a:ea typeface="Miniver"/>
                <a:cs typeface="Miniver"/>
                <a:sym typeface="Miniver"/>
              </a:rPr>
              <a:t>Portal to </a:t>
            </a:r>
            <a:r>
              <a:rPr lang="en-US" sz="8000" u="sng">
                <a:solidFill>
                  <a:srgbClr val="113900"/>
                </a:solidFill>
                <a:latin typeface="Miniver"/>
                <a:ea typeface="Miniver"/>
                <a:cs typeface="Miniver"/>
                <a:sym typeface="Miniver"/>
              </a:rPr>
              <a:t>GAME</a:t>
            </a:r>
            <a:endParaRPr b="0" i="0" sz="8000" u="sng" cap="none" strike="noStrike">
              <a:solidFill>
                <a:schemeClr val="dk1"/>
              </a:solidFill>
              <a:latin typeface="Calibri"/>
              <a:ea typeface="Calibri"/>
              <a:cs typeface="Calibri"/>
              <a:sym typeface="Calibri"/>
            </a:endParaRPr>
          </a:p>
        </p:txBody>
      </p:sp>
      <p:pic>
        <p:nvPicPr>
          <p:cNvPr id="324" name="Google Shape;324;g271dbaf017c_0_470"/>
          <p:cNvPicPr preferRelativeResize="0"/>
          <p:nvPr/>
        </p:nvPicPr>
        <p:blipFill>
          <a:blip r:embed="rId10">
            <a:alphaModFix/>
          </a:blip>
          <a:stretch>
            <a:fillRect/>
          </a:stretch>
        </p:blipFill>
        <p:spPr>
          <a:xfrm>
            <a:off x="2030575" y="3392550"/>
            <a:ext cx="10212074" cy="6859001"/>
          </a:xfrm>
          <a:prstGeom prst="rect">
            <a:avLst/>
          </a:prstGeom>
          <a:noFill/>
          <a:ln>
            <a:noFill/>
          </a:ln>
        </p:spPr>
      </p:pic>
      <p:sp>
        <p:nvSpPr>
          <p:cNvPr id="325" name="Google Shape;325;g271dbaf017c_0_470"/>
          <p:cNvSpPr/>
          <p:nvPr/>
        </p:nvSpPr>
        <p:spPr>
          <a:xfrm>
            <a:off x="2083512" y="911288"/>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FINAL DESIGN</a:t>
            </a:r>
            <a:endParaRPr b="1" i="0" sz="8000" u="sng"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330" name="Shape 330"/>
        <p:cNvGrpSpPr/>
        <p:nvPr/>
      </p:nvGrpSpPr>
      <p:grpSpPr>
        <a:xfrm>
          <a:off x="0" y="0"/>
          <a:ext cx="0" cy="0"/>
          <a:chOff x="0" y="0"/>
          <a:chExt cx="0" cy="0"/>
        </a:xfrm>
      </p:grpSpPr>
      <p:pic>
        <p:nvPicPr>
          <p:cNvPr descr=" " id="331" name="Google Shape;331;g271dbaf017c_0_637"/>
          <p:cNvPicPr preferRelativeResize="0"/>
          <p:nvPr/>
        </p:nvPicPr>
        <p:blipFill rotWithShape="1">
          <a:blip r:embed="rId3">
            <a:alphaModFix/>
          </a:blip>
          <a:srcRect b="0" l="0" r="0" t="0"/>
          <a:stretch/>
        </p:blipFill>
        <p:spPr>
          <a:xfrm>
            <a:off x="0" y="10718899"/>
            <a:ext cx="14169004" cy="2997101"/>
          </a:xfrm>
          <a:prstGeom prst="rect">
            <a:avLst/>
          </a:prstGeom>
          <a:noFill/>
          <a:ln>
            <a:noFill/>
          </a:ln>
        </p:spPr>
      </p:pic>
      <p:pic>
        <p:nvPicPr>
          <p:cNvPr descr=" " id="332" name="Google Shape;332;g271dbaf017c_0_637"/>
          <p:cNvPicPr preferRelativeResize="0"/>
          <p:nvPr/>
        </p:nvPicPr>
        <p:blipFill rotWithShape="1">
          <a:blip r:embed="rId4">
            <a:alphaModFix/>
          </a:blip>
          <a:srcRect b="0" l="0" r="0" t="0"/>
          <a:stretch/>
        </p:blipFill>
        <p:spPr>
          <a:xfrm>
            <a:off x="14174972" y="10718899"/>
            <a:ext cx="10212076" cy="2997101"/>
          </a:xfrm>
          <a:prstGeom prst="rect">
            <a:avLst/>
          </a:prstGeom>
          <a:noFill/>
          <a:ln>
            <a:noFill/>
          </a:ln>
        </p:spPr>
      </p:pic>
      <p:pic>
        <p:nvPicPr>
          <p:cNvPr descr=" " id="333" name="Google Shape;333;g271dbaf017c_0_637"/>
          <p:cNvPicPr preferRelativeResize="0"/>
          <p:nvPr/>
        </p:nvPicPr>
        <p:blipFill rotWithShape="1">
          <a:blip r:embed="rId5">
            <a:alphaModFix/>
          </a:blip>
          <a:srcRect b="0" l="0" r="0" t="0"/>
          <a:stretch/>
        </p:blipFill>
        <p:spPr>
          <a:xfrm>
            <a:off x="6084060" y="10718800"/>
            <a:ext cx="13131451" cy="2997200"/>
          </a:xfrm>
          <a:prstGeom prst="rect">
            <a:avLst/>
          </a:prstGeom>
          <a:noFill/>
          <a:ln>
            <a:noFill/>
          </a:ln>
        </p:spPr>
      </p:pic>
      <p:pic>
        <p:nvPicPr>
          <p:cNvPr descr=" " id="334" name="Google Shape;334;g271dbaf017c_0_637"/>
          <p:cNvPicPr preferRelativeResize="0"/>
          <p:nvPr/>
        </p:nvPicPr>
        <p:blipFill rotWithShape="1">
          <a:blip r:embed="rId6">
            <a:alphaModFix/>
          </a:blip>
          <a:srcRect b="0" l="0" r="0" t="0"/>
          <a:stretch/>
        </p:blipFill>
        <p:spPr>
          <a:xfrm>
            <a:off x="0" y="0"/>
            <a:ext cx="5156845" cy="4102100"/>
          </a:xfrm>
          <a:prstGeom prst="rect">
            <a:avLst/>
          </a:prstGeom>
          <a:noFill/>
          <a:ln>
            <a:noFill/>
          </a:ln>
        </p:spPr>
      </p:pic>
      <p:pic>
        <p:nvPicPr>
          <p:cNvPr descr=" " id="335" name="Google Shape;335;g271dbaf017c_0_637"/>
          <p:cNvPicPr preferRelativeResize="0"/>
          <p:nvPr/>
        </p:nvPicPr>
        <p:blipFill rotWithShape="1">
          <a:blip r:embed="rId7">
            <a:alphaModFix/>
          </a:blip>
          <a:srcRect b="0" l="0" r="0" t="0"/>
          <a:stretch/>
        </p:blipFill>
        <p:spPr>
          <a:xfrm>
            <a:off x="21119391" y="0"/>
            <a:ext cx="3143438" cy="3194968"/>
          </a:xfrm>
          <a:prstGeom prst="rect">
            <a:avLst/>
          </a:prstGeom>
          <a:noFill/>
          <a:ln>
            <a:noFill/>
          </a:ln>
        </p:spPr>
      </p:pic>
      <p:sp>
        <p:nvSpPr>
          <p:cNvPr id="336" name="Google Shape;336;g271dbaf017c_0_63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337" name="Google Shape;337;g271dbaf017c_0_637"/>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sp>
        <p:nvSpPr>
          <p:cNvPr id="338" name="Google Shape;338;g271dbaf017c_0_637"/>
          <p:cNvSpPr/>
          <p:nvPr/>
        </p:nvSpPr>
        <p:spPr>
          <a:xfrm>
            <a:off x="5046650" y="711200"/>
            <a:ext cx="14169000" cy="182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13900"/>
              </a:buClr>
              <a:buSzPts val="8000"/>
              <a:buFont typeface="Miniver"/>
              <a:buNone/>
            </a:pPr>
            <a:r>
              <a:rPr b="1" i="0" lang="en-US" sz="8000" u="sng" cap="none" strike="noStrike">
                <a:solidFill>
                  <a:srgbClr val="113900"/>
                </a:solidFill>
                <a:latin typeface="Miniver"/>
                <a:ea typeface="Miniver"/>
                <a:cs typeface="Miniver"/>
                <a:sym typeface="Miniver"/>
              </a:rPr>
              <a:t>Our Team : </a:t>
            </a:r>
            <a:r>
              <a:rPr b="1" lang="en-US" sz="8000" u="sng">
                <a:solidFill>
                  <a:srgbClr val="113900"/>
                </a:solidFill>
                <a:latin typeface="Miniver"/>
                <a:ea typeface="Miniver"/>
                <a:cs typeface="Miniver"/>
                <a:sym typeface="Miniver"/>
              </a:rPr>
              <a:t>Team Dynamos</a:t>
            </a:r>
            <a:endParaRPr b="1" i="0" sz="8000" u="sng" cap="none" strike="noStrike">
              <a:solidFill>
                <a:schemeClr val="dk1"/>
              </a:solidFill>
              <a:latin typeface="Calibri"/>
              <a:ea typeface="Calibri"/>
              <a:cs typeface="Calibri"/>
              <a:sym typeface="Calibri"/>
            </a:endParaRPr>
          </a:p>
        </p:txBody>
      </p:sp>
      <p:sp>
        <p:nvSpPr>
          <p:cNvPr id="339" name="Google Shape;339;g271dbaf017c_0_637"/>
          <p:cNvSpPr/>
          <p:nvPr/>
        </p:nvSpPr>
        <p:spPr>
          <a:xfrm>
            <a:off x="2553019" y="2921000"/>
            <a:ext cx="6096900" cy="78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71dbaf017c_0_637"/>
          <p:cNvSpPr/>
          <p:nvPr/>
        </p:nvSpPr>
        <p:spPr>
          <a:xfrm>
            <a:off x="2553019" y="92202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71dbaf017c_0_637"/>
          <p:cNvSpPr/>
          <p:nvPr/>
        </p:nvSpPr>
        <p:spPr>
          <a:xfrm>
            <a:off x="2553019" y="92202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71dbaf017c_0_637"/>
          <p:cNvSpPr/>
          <p:nvPr/>
        </p:nvSpPr>
        <p:spPr>
          <a:xfrm>
            <a:off x="2451397" y="9220200"/>
            <a:ext cx="99075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Vijay Kumar</a:t>
            </a:r>
            <a:endParaRPr b="0" i="0" sz="4800" u="none" cap="none" strike="noStrike">
              <a:solidFill>
                <a:schemeClr val="dk1"/>
              </a:solidFill>
              <a:latin typeface="Calibri"/>
              <a:ea typeface="Calibri"/>
              <a:cs typeface="Calibri"/>
              <a:sym typeface="Calibri"/>
            </a:endParaRPr>
          </a:p>
        </p:txBody>
      </p:sp>
      <p:sp>
        <p:nvSpPr>
          <p:cNvPr id="343" name="Google Shape;343;g271dbaf017c_0_637"/>
          <p:cNvSpPr/>
          <p:nvPr/>
        </p:nvSpPr>
        <p:spPr>
          <a:xfrm>
            <a:off x="2093150" y="10261600"/>
            <a:ext cx="10848000" cy="66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3200"/>
              <a:buFont typeface="DM Sans"/>
              <a:buNone/>
            </a:pPr>
            <a:r>
              <a:rPr lang="en-US" sz="3200">
                <a:solidFill>
                  <a:srgbClr val="0E0E0E"/>
                </a:solidFill>
                <a:latin typeface="DM Sans"/>
                <a:ea typeface="DM Sans"/>
                <a:cs typeface="DM Sans"/>
                <a:sym typeface="DM Sans"/>
              </a:rPr>
              <a:t>SOT 128</a:t>
            </a:r>
            <a:endParaRPr b="0" i="0" sz="3200" u="none" cap="none" strike="noStrike">
              <a:solidFill>
                <a:schemeClr val="dk1"/>
              </a:solidFill>
              <a:latin typeface="Calibri"/>
              <a:ea typeface="Calibri"/>
              <a:cs typeface="Calibri"/>
              <a:sym typeface="Calibri"/>
            </a:endParaRPr>
          </a:p>
        </p:txBody>
      </p:sp>
      <p:sp>
        <p:nvSpPr>
          <p:cNvPr id="344" name="Google Shape;344;g271dbaf017c_0_637"/>
          <p:cNvSpPr/>
          <p:nvPr/>
        </p:nvSpPr>
        <p:spPr>
          <a:xfrm>
            <a:off x="9513476" y="5359200"/>
            <a:ext cx="6096900" cy="78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271dbaf017c_0_637"/>
          <p:cNvSpPr/>
          <p:nvPr/>
        </p:nvSpPr>
        <p:spPr>
          <a:xfrm>
            <a:off x="9513489" y="116586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271dbaf017c_0_637"/>
          <p:cNvSpPr/>
          <p:nvPr/>
        </p:nvSpPr>
        <p:spPr>
          <a:xfrm>
            <a:off x="9513489" y="116586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271dbaf017c_0_637"/>
          <p:cNvSpPr/>
          <p:nvPr/>
        </p:nvSpPr>
        <p:spPr>
          <a:xfrm>
            <a:off x="9445747" y="12700000"/>
            <a:ext cx="6232200" cy="66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sp>
        <p:nvSpPr>
          <p:cNvPr id="348" name="Google Shape;348;g271dbaf017c_0_637"/>
          <p:cNvSpPr/>
          <p:nvPr/>
        </p:nvSpPr>
        <p:spPr>
          <a:xfrm>
            <a:off x="16473959" y="2921000"/>
            <a:ext cx="6096900" cy="78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71dbaf017c_0_637"/>
          <p:cNvSpPr/>
          <p:nvPr/>
        </p:nvSpPr>
        <p:spPr>
          <a:xfrm>
            <a:off x="16473959" y="92202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71dbaf017c_0_637"/>
          <p:cNvSpPr/>
          <p:nvPr/>
        </p:nvSpPr>
        <p:spPr>
          <a:xfrm>
            <a:off x="16473959" y="9220200"/>
            <a:ext cx="6096900" cy="157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271dbaf017c_0_637"/>
          <p:cNvSpPr/>
          <p:nvPr/>
        </p:nvSpPr>
        <p:spPr>
          <a:xfrm>
            <a:off x="11327103" y="9220200"/>
            <a:ext cx="113454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Yashraj Shrivastava</a:t>
            </a:r>
            <a:endParaRPr b="0" i="0" sz="4800" u="none" cap="none" strike="noStrike">
              <a:solidFill>
                <a:schemeClr val="dk1"/>
              </a:solidFill>
              <a:latin typeface="Calibri"/>
              <a:ea typeface="Calibri"/>
              <a:cs typeface="Calibri"/>
              <a:sym typeface="Calibri"/>
            </a:endParaRPr>
          </a:p>
        </p:txBody>
      </p:sp>
      <p:sp>
        <p:nvSpPr>
          <p:cNvPr id="352" name="Google Shape;352;g271dbaf017c_0_637"/>
          <p:cNvSpPr/>
          <p:nvPr/>
        </p:nvSpPr>
        <p:spPr>
          <a:xfrm>
            <a:off x="11565231" y="10261600"/>
            <a:ext cx="11073300" cy="66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3200"/>
              <a:buFont typeface="DM Sans"/>
              <a:buNone/>
            </a:pPr>
            <a:r>
              <a:rPr lang="en-US" sz="3200">
                <a:solidFill>
                  <a:srgbClr val="0E0E0E"/>
                </a:solidFill>
                <a:latin typeface="DM Sans"/>
                <a:ea typeface="DM Sans"/>
                <a:cs typeface="DM Sans"/>
                <a:sym typeface="DM Sans"/>
              </a:rPr>
              <a:t>SOT 134</a:t>
            </a:r>
            <a:endParaRPr b="0" i="0" sz="3200" u="none" cap="none" strike="noStrike">
              <a:solidFill>
                <a:schemeClr val="dk1"/>
              </a:solidFill>
              <a:latin typeface="Calibri"/>
              <a:ea typeface="Calibri"/>
              <a:cs typeface="Calibri"/>
              <a:sym typeface="Calibri"/>
            </a:endParaRPr>
          </a:p>
        </p:txBody>
      </p:sp>
      <p:pic>
        <p:nvPicPr>
          <p:cNvPr id="353" name="Google Shape;353;g271dbaf017c_0_637"/>
          <p:cNvPicPr preferRelativeResize="0"/>
          <p:nvPr/>
        </p:nvPicPr>
        <p:blipFill>
          <a:blip r:embed="rId9">
            <a:alphaModFix/>
          </a:blip>
          <a:stretch>
            <a:fillRect/>
          </a:stretch>
        </p:blipFill>
        <p:spPr>
          <a:xfrm>
            <a:off x="4289200" y="2921000"/>
            <a:ext cx="6799775" cy="6299200"/>
          </a:xfrm>
          <a:prstGeom prst="rect">
            <a:avLst/>
          </a:prstGeom>
          <a:noFill/>
          <a:ln>
            <a:noFill/>
          </a:ln>
        </p:spPr>
      </p:pic>
      <p:pic>
        <p:nvPicPr>
          <p:cNvPr id="354" name="Google Shape;354;g271dbaf017c_0_637"/>
          <p:cNvPicPr preferRelativeResize="0"/>
          <p:nvPr/>
        </p:nvPicPr>
        <p:blipFill rotWithShape="1">
          <a:blip r:embed="rId10">
            <a:alphaModFix/>
          </a:blip>
          <a:srcRect b="0" l="28318" r="28735" t="0"/>
          <a:stretch/>
        </p:blipFill>
        <p:spPr>
          <a:xfrm>
            <a:off x="14343350" y="2921000"/>
            <a:ext cx="6096900" cy="629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359" name="Shape 359"/>
        <p:cNvGrpSpPr/>
        <p:nvPr/>
      </p:nvGrpSpPr>
      <p:grpSpPr>
        <a:xfrm>
          <a:off x="0" y="0"/>
          <a:ext cx="0" cy="0"/>
          <a:chOff x="0" y="0"/>
          <a:chExt cx="0" cy="0"/>
        </a:xfrm>
      </p:grpSpPr>
      <p:pic>
        <p:nvPicPr>
          <p:cNvPr descr=" " id="360" name="Google Shape;360;g271dbaf017c_0_667"/>
          <p:cNvPicPr preferRelativeResize="0"/>
          <p:nvPr/>
        </p:nvPicPr>
        <p:blipFill rotWithShape="1">
          <a:blip r:embed="rId3">
            <a:alphaModFix/>
          </a:blip>
          <a:srcRect b="0" l="0" r="0" t="0"/>
          <a:stretch/>
        </p:blipFill>
        <p:spPr>
          <a:xfrm>
            <a:off x="3315114" y="10744200"/>
            <a:ext cx="7608251" cy="2971800"/>
          </a:xfrm>
          <a:prstGeom prst="rect">
            <a:avLst/>
          </a:prstGeom>
          <a:noFill/>
          <a:ln>
            <a:noFill/>
          </a:ln>
        </p:spPr>
      </p:pic>
      <p:pic>
        <p:nvPicPr>
          <p:cNvPr descr=" " id="361" name="Google Shape;361;g271dbaf017c_0_667"/>
          <p:cNvPicPr preferRelativeResize="0"/>
          <p:nvPr/>
        </p:nvPicPr>
        <p:blipFill rotWithShape="1">
          <a:blip r:embed="rId4">
            <a:alphaModFix/>
          </a:blip>
          <a:srcRect b="0" l="0" r="0" t="0"/>
          <a:stretch/>
        </p:blipFill>
        <p:spPr>
          <a:xfrm>
            <a:off x="8903813" y="10744200"/>
            <a:ext cx="7608251" cy="2971800"/>
          </a:xfrm>
          <a:prstGeom prst="rect">
            <a:avLst/>
          </a:prstGeom>
          <a:noFill/>
          <a:ln>
            <a:noFill/>
          </a:ln>
        </p:spPr>
      </p:pic>
      <p:pic>
        <p:nvPicPr>
          <p:cNvPr descr=" " id="362" name="Google Shape;362;g271dbaf017c_0_667"/>
          <p:cNvPicPr preferRelativeResize="0"/>
          <p:nvPr/>
        </p:nvPicPr>
        <p:blipFill rotWithShape="1">
          <a:blip r:embed="rId4">
            <a:alphaModFix/>
          </a:blip>
          <a:srcRect b="0" l="0" r="0" t="0"/>
          <a:stretch/>
        </p:blipFill>
        <p:spPr>
          <a:xfrm>
            <a:off x="15991299" y="10744200"/>
            <a:ext cx="7608251" cy="2971800"/>
          </a:xfrm>
          <a:prstGeom prst="rect">
            <a:avLst/>
          </a:prstGeom>
          <a:noFill/>
          <a:ln>
            <a:noFill/>
          </a:ln>
        </p:spPr>
      </p:pic>
      <p:pic>
        <p:nvPicPr>
          <p:cNvPr descr=" " id="363" name="Google Shape;363;g271dbaf017c_0_667"/>
          <p:cNvPicPr preferRelativeResize="0"/>
          <p:nvPr/>
        </p:nvPicPr>
        <p:blipFill rotWithShape="1">
          <a:blip r:embed="rId5">
            <a:alphaModFix/>
          </a:blip>
          <a:srcRect b="0" l="0" r="0" t="0"/>
          <a:stretch/>
        </p:blipFill>
        <p:spPr>
          <a:xfrm>
            <a:off x="0" y="10312400"/>
            <a:ext cx="6744543" cy="3403600"/>
          </a:xfrm>
          <a:prstGeom prst="rect">
            <a:avLst/>
          </a:prstGeom>
          <a:noFill/>
          <a:ln>
            <a:noFill/>
          </a:ln>
        </p:spPr>
      </p:pic>
      <p:pic>
        <p:nvPicPr>
          <p:cNvPr descr=" " id="364" name="Google Shape;364;g271dbaf017c_0_667"/>
          <p:cNvPicPr preferRelativeResize="0"/>
          <p:nvPr/>
        </p:nvPicPr>
        <p:blipFill rotWithShape="1">
          <a:blip r:embed="rId6">
            <a:alphaModFix/>
          </a:blip>
          <a:srcRect b="0" l="0" r="0" t="0"/>
          <a:stretch/>
        </p:blipFill>
        <p:spPr>
          <a:xfrm>
            <a:off x="13082635" y="10312400"/>
            <a:ext cx="7493937" cy="3403600"/>
          </a:xfrm>
          <a:prstGeom prst="rect">
            <a:avLst/>
          </a:prstGeom>
          <a:noFill/>
          <a:ln>
            <a:noFill/>
          </a:ln>
        </p:spPr>
      </p:pic>
      <p:pic>
        <p:nvPicPr>
          <p:cNvPr descr=" " id="365" name="Google Shape;365;g271dbaf017c_0_667"/>
          <p:cNvPicPr preferRelativeResize="0"/>
          <p:nvPr/>
        </p:nvPicPr>
        <p:blipFill rotWithShape="1">
          <a:blip r:embed="rId7">
            <a:alphaModFix/>
          </a:blip>
          <a:srcRect b="0" l="0" r="0" t="0"/>
          <a:stretch/>
        </p:blipFill>
        <p:spPr>
          <a:xfrm>
            <a:off x="20170121" y="10312400"/>
            <a:ext cx="4216927" cy="3403600"/>
          </a:xfrm>
          <a:prstGeom prst="rect">
            <a:avLst/>
          </a:prstGeom>
          <a:noFill/>
          <a:ln>
            <a:noFill/>
          </a:ln>
        </p:spPr>
      </p:pic>
      <p:pic>
        <p:nvPicPr>
          <p:cNvPr descr=" " id="366" name="Google Shape;366;g271dbaf017c_0_667"/>
          <p:cNvPicPr preferRelativeResize="0"/>
          <p:nvPr/>
        </p:nvPicPr>
        <p:blipFill rotWithShape="1">
          <a:blip r:embed="rId8">
            <a:alphaModFix/>
          </a:blip>
          <a:srcRect b="0" l="0" r="0" t="0"/>
          <a:stretch/>
        </p:blipFill>
        <p:spPr>
          <a:xfrm>
            <a:off x="16702588" y="0"/>
            <a:ext cx="7684460" cy="3479800"/>
          </a:xfrm>
          <a:prstGeom prst="rect">
            <a:avLst/>
          </a:prstGeom>
          <a:noFill/>
          <a:ln>
            <a:noFill/>
          </a:ln>
        </p:spPr>
      </p:pic>
      <p:pic>
        <p:nvPicPr>
          <p:cNvPr descr=" " id="367" name="Google Shape;367;g271dbaf017c_0_667"/>
          <p:cNvPicPr preferRelativeResize="0"/>
          <p:nvPr/>
        </p:nvPicPr>
        <p:blipFill rotWithShape="1">
          <a:blip r:embed="rId9">
            <a:alphaModFix/>
          </a:blip>
          <a:srcRect b="0" l="0" r="0" t="0"/>
          <a:stretch/>
        </p:blipFill>
        <p:spPr>
          <a:xfrm>
            <a:off x="0" y="0"/>
            <a:ext cx="2474732" cy="3010619"/>
          </a:xfrm>
          <a:prstGeom prst="rect">
            <a:avLst/>
          </a:prstGeom>
          <a:noFill/>
          <a:ln>
            <a:noFill/>
          </a:ln>
        </p:spPr>
      </p:pic>
      <p:sp>
        <p:nvSpPr>
          <p:cNvPr id="368" name="Google Shape;368;g271dbaf017c_0_66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369" name="Google Shape;369;g271dbaf017c_0_667"/>
          <p:cNvPicPr preferRelativeResize="0"/>
          <p:nvPr/>
        </p:nvPicPr>
        <p:blipFill rotWithShape="1">
          <a:blip r:embed="rId10">
            <a:alphaModFix/>
          </a:blip>
          <a:srcRect b="0" l="0" r="0" t="0"/>
          <a:stretch/>
        </p:blipFill>
        <p:spPr>
          <a:xfrm>
            <a:off x="23523340" y="10820400"/>
            <a:ext cx="711289" cy="2590800"/>
          </a:xfrm>
          <a:prstGeom prst="rect">
            <a:avLst/>
          </a:prstGeom>
          <a:noFill/>
          <a:ln>
            <a:noFill/>
          </a:ln>
        </p:spPr>
      </p:pic>
      <p:sp>
        <p:nvSpPr>
          <p:cNvPr id="370" name="Google Shape;370;g271dbaf017c_0_667"/>
          <p:cNvSpPr/>
          <p:nvPr/>
        </p:nvSpPr>
        <p:spPr>
          <a:xfrm>
            <a:off x="1375825" y="3479800"/>
            <a:ext cx="10445100" cy="734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13900"/>
              </a:buClr>
              <a:buSzPts val="8000"/>
              <a:buFont typeface="Miniver"/>
              <a:buNone/>
            </a:pPr>
            <a:r>
              <a:rPr b="0" i="0" lang="en-US" sz="15000" u="sng" cap="none" strike="noStrike">
                <a:solidFill>
                  <a:srgbClr val="113900"/>
                </a:solidFill>
                <a:latin typeface="Miniver"/>
                <a:ea typeface="Miniver"/>
                <a:cs typeface="Miniver"/>
                <a:sym typeface="Miniver"/>
              </a:rPr>
              <a:t>Thank you for </a:t>
            </a:r>
            <a:r>
              <a:rPr lang="en-US" sz="15000" u="sng">
                <a:solidFill>
                  <a:srgbClr val="113900"/>
                </a:solidFill>
                <a:latin typeface="Miniver"/>
                <a:ea typeface="Miniver"/>
                <a:cs typeface="Miniver"/>
                <a:sym typeface="Miniver"/>
              </a:rPr>
              <a:t>your time</a:t>
            </a:r>
            <a:endParaRPr b="0" i="0" sz="15000" u="sng" cap="none" strike="noStrike">
              <a:solidFill>
                <a:schemeClr val="dk1"/>
              </a:solidFill>
              <a:latin typeface="Calibri"/>
              <a:ea typeface="Calibri"/>
              <a:cs typeface="Calibri"/>
              <a:sym typeface="Calibri"/>
            </a:endParaRPr>
          </a:p>
        </p:txBody>
      </p:sp>
      <p:sp>
        <p:nvSpPr>
          <p:cNvPr id="371" name="Google Shape;371;g271dbaf017c_0_667"/>
          <p:cNvSpPr/>
          <p:nvPr/>
        </p:nvSpPr>
        <p:spPr>
          <a:xfrm>
            <a:off x="2248181" y="5626100"/>
            <a:ext cx="9369600" cy="437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400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sp>
        <p:nvSpPr>
          <p:cNvPr id="372" name="Google Shape;372;g271dbaf017c_0_667"/>
          <p:cNvSpPr/>
          <p:nvPr/>
        </p:nvSpPr>
        <p:spPr>
          <a:xfrm rot="-5400000">
            <a:off x="22204446" y="8326937"/>
            <a:ext cx="3645300" cy="46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Credit | Image: </a:t>
            </a:r>
            <a:r>
              <a:rPr b="0" i="0" lang="en-US" sz="2400" u="sng" cap="none" strike="noStrike">
                <a:solidFill>
                  <a:srgbClr val="000000"/>
                </a:solidFill>
                <a:latin typeface="Inter"/>
                <a:ea typeface="Inter"/>
                <a:cs typeface="Inter"/>
                <a:sym typeface="Inter"/>
                <a:hlinkClick r:id="rId11">
                  <a:extLst>
                    <a:ext uri="{A12FA001-AC4F-418D-AE19-62706E023703}">
                      <ahyp:hlinkClr val="tx"/>
                    </a:ext>
                  </a:extLst>
                </a:hlinkClick>
              </a:rPr>
              <a:t>Unsplash</a:t>
            </a:r>
            <a:r>
              <a:rPr b="0" i="0" lang="en-US" sz="2400" u="none" cap="none" strike="noStrike">
                <a:solidFill>
                  <a:srgbClr val="000000"/>
                </a:solidFill>
                <a:latin typeface="Inter"/>
                <a:ea typeface="Inter"/>
                <a:cs typeface="Inter"/>
                <a:sym typeface="Inter"/>
              </a:rPr>
              <a:t> </a:t>
            </a:r>
            <a:endParaRPr b="0" i="0" sz="2400" u="none" cap="none" strike="noStrike">
              <a:solidFill>
                <a:schemeClr val="dk1"/>
              </a:solidFill>
              <a:latin typeface="Calibri"/>
              <a:ea typeface="Calibri"/>
              <a:cs typeface="Calibri"/>
              <a:sym typeface="Calibri"/>
            </a:endParaRPr>
          </a:p>
        </p:txBody>
      </p:sp>
      <p:pic>
        <p:nvPicPr>
          <p:cNvPr descr=" " id="373" name="Google Shape;373;g271dbaf017c_0_667"/>
          <p:cNvPicPr preferRelativeResize="0"/>
          <p:nvPr/>
        </p:nvPicPr>
        <p:blipFill rotWithShape="1">
          <a:blip r:embed="rId12">
            <a:alphaModFix/>
          </a:blip>
          <a:srcRect b="0" l="0" r="0" t="0"/>
          <a:stretch/>
        </p:blipFill>
        <p:spPr>
          <a:xfrm>
            <a:off x="11482235" y="2222500"/>
            <a:ext cx="10694737" cy="928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35" name="Shape 35"/>
        <p:cNvGrpSpPr/>
        <p:nvPr/>
      </p:nvGrpSpPr>
      <p:grpSpPr>
        <a:xfrm>
          <a:off x="0" y="0"/>
          <a:ext cx="0" cy="0"/>
          <a:chOff x="0" y="0"/>
          <a:chExt cx="0" cy="0"/>
        </a:xfrm>
      </p:grpSpPr>
      <p:pic>
        <p:nvPicPr>
          <p:cNvPr descr=" " id="36" name="Google Shape;36;g271dbaf017c_0_14"/>
          <p:cNvPicPr preferRelativeResize="0"/>
          <p:nvPr/>
        </p:nvPicPr>
        <p:blipFill rotWithShape="1">
          <a:blip r:embed="rId3">
            <a:alphaModFix/>
          </a:blip>
          <a:srcRect b="0" l="0" r="0" t="0"/>
          <a:stretch/>
        </p:blipFill>
        <p:spPr>
          <a:xfrm>
            <a:off x="3315114" y="10744200"/>
            <a:ext cx="7608251" cy="2971800"/>
          </a:xfrm>
          <a:prstGeom prst="rect">
            <a:avLst/>
          </a:prstGeom>
          <a:noFill/>
          <a:ln>
            <a:noFill/>
          </a:ln>
        </p:spPr>
      </p:pic>
      <p:pic>
        <p:nvPicPr>
          <p:cNvPr descr=" " id="37" name="Google Shape;37;g271dbaf017c_0_14"/>
          <p:cNvPicPr preferRelativeResize="0"/>
          <p:nvPr/>
        </p:nvPicPr>
        <p:blipFill rotWithShape="1">
          <a:blip r:embed="rId4">
            <a:alphaModFix/>
          </a:blip>
          <a:srcRect b="0" l="0" r="0" t="0"/>
          <a:stretch/>
        </p:blipFill>
        <p:spPr>
          <a:xfrm>
            <a:off x="8903813" y="10744200"/>
            <a:ext cx="7608251" cy="2971800"/>
          </a:xfrm>
          <a:prstGeom prst="rect">
            <a:avLst/>
          </a:prstGeom>
          <a:noFill/>
          <a:ln>
            <a:noFill/>
          </a:ln>
        </p:spPr>
      </p:pic>
      <p:pic>
        <p:nvPicPr>
          <p:cNvPr descr=" " id="38" name="Google Shape;38;g271dbaf017c_0_14"/>
          <p:cNvPicPr preferRelativeResize="0"/>
          <p:nvPr/>
        </p:nvPicPr>
        <p:blipFill rotWithShape="1">
          <a:blip r:embed="rId4">
            <a:alphaModFix/>
          </a:blip>
          <a:srcRect b="0" l="0" r="0" t="0"/>
          <a:stretch/>
        </p:blipFill>
        <p:spPr>
          <a:xfrm>
            <a:off x="15991299" y="10744200"/>
            <a:ext cx="7608251" cy="2971800"/>
          </a:xfrm>
          <a:prstGeom prst="rect">
            <a:avLst/>
          </a:prstGeom>
          <a:noFill/>
          <a:ln>
            <a:noFill/>
          </a:ln>
        </p:spPr>
      </p:pic>
      <p:pic>
        <p:nvPicPr>
          <p:cNvPr descr=" " id="39" name="Google Shape;39;g271dbaf017c_0_14"/>
          <p:cNvPicPr preferRelativeResize="0"/>
          <p:nvPr/>
        </p:nvPicPr>
        <p:blipFill rotWithShape="1">
          <a:blip r:embed="rId5">
            <a:alphaModFix/>
          </a:blip>
          <a:srcRect b="0" l="0" r="0" t="0"/>
          <a:stretch/>
        </p:blipFill>
        <p:spPr>
          <a:xfrm>
            <a:off x="0" y="10312400"/>
            <a:ext cx="6744543" cy="3403600"/>
          </a:xfrm>
          <a:prstGeom prst="rect">
            <a:avLst/>
          </a:prstGeom>
          <a:noFill/>
          <a:ln>
            <a:noFill/>
          </a:ln>
        </p:spPr>
      </p:pic>
      <p:pic>
        <p:nvPicPr>
          <p:cNvPr descr=" " id="40" name="Google Shape;40;g271dbaf017c_0_14"/>
          <p:cNvPicPr preferRelativeResize="0"/>
          <p:nvPr/>
        </p:nvPicPr>
        <p:blipFill rotWithShape="1">
          <a:blip r:embed="rId6">
            <a:alphaModFix/>
          </a:blip>
          <a:srcRect b="0" l="0" r="0" t="0"/>
          <a:stretch/>
        </p:blipFill>
        <p:spPr>
          <a:xfrm>
            <a:off x="13082635" y="10312400"/>
            <a:ext cx="7493937" cy="3403600"/>
          </a:xfrm>
          <a:prstGeom prst="rect">
            <a:avLst/>
          </a:prstGeom>
          <a:noFill/>
          <a:ln>
            <a:noFill/>
          </a:ln>
        </p:spPr>
      </p:pic>
      <p:pic>
        <p:nvPicPr>
          <p:cNvPr descr=" " id="41" name="Google Shape;41;g271dbaf017c_0_14"/>
          <p:cNvPicPr preferRelativeResize="0"/>
          <p:nvPr/>
        </p:nvPicPr>
        <p:blipFill rotWithShape="1">
          <a:blip r:embed="rId7">
            <a:alphaModFix/>
          </a:blip>
          <a:srcRect b="0" l="0" r="0" t="0"/>
          <a:stretch/>
        </p:blipFill>
        <p:spPr>
          <a:xfrm>
            <a:off x="20170121" y="10312400"/>
            <a:ext cx="4216927" cy="3403600"/>
          </a:xfrm>
          <a:prstGeom prst="rect">
            <a:avLst/>
          </a:prstGeom>
          <a:noFill/>
          <a:ln>
            <a:noFill/>
          </a:ln>
        </p:spPr>
      </p:pic>
      <p:pic>
        <p:nvPicPr>
          <p:cNvPr descr=" " id="42" name="Google Shape;42;g271dbaf017c_0_14"/>
          <p:cNvPicPr preferRelativeResize="0"/>
          <p:nvPr/>
        </p:nvPicPr>
        <p:blipFill rotWithShape="1">
          <a:blip r:embed="rId8">
            <a:alphaModFix/>
          </a:blip>
          <a:srcRect b="0" l="0" r="0" t="0"/>
          <a:stretch/>
        </p:blipFill>
        <p:spPr>
          <a:xfrm>
            <a:off x="16702588" y="0"/>
            <a:ext cx="7684460" cy="3479800"/>
          </a:xfrm>
          <a:prstGeom prst="rect">
            <a:avLst/>
          </a:prstGeom>
          <a:noFill/>
          <a:ln>
            <a:noFill/>
          </a:ln>
        </p:spPr>
      </p:pic>
      <p:pic>
        <p:nvPicPr>
          <p:cNvPr descr=" " id="43" name="Google Shape;43;g271dbaf017c_0_14"/>
          <p:cNvPicPr preferRelativeResize="0"/>
          <p:nvPr/>
        </p:nvPicPr>
        <p:blipFill rotWithShape="1">
          <a:blip r:embed="rId9">
            <a:alphaModFix/>
          </a:blip>
          <a:srcRect b="0" l="0" r="0" t="0"/>
          <a:stretch/>
        </p:blipFill>
        <p:spPr>
          <a:xfrm>
            <a:off x="0" y="0"/>
            <a:ext cx="2474732" cy="3010627"/>
          </a:xfrm>
          <a:prstGeom prst="rect">
            <a:avLst/>
          </a:prstGeom>
          <a:noFill/>
          <a:ln>
            <a:noFill/>
          </a:ln>
        </p:spPr>
      </p:pic>
      <p:sp>
        <p:nvSpPr>
          <p:cNvPr id="44" name="Google Shape;44;g271dbaf017c_0_1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45" name="Google Shape;45;g271dbaf017c_0_14"/>
          <p:cNvPicPr preferRelativeResize="0"/>
          <p:nvPr/>
        </p:nvPicPr>
        <p:blipFill rotWithShape="1">
          <a:blip r:embed="rId10">
            <a:alphaModFix/>
          </a:blip>
          <a:srcRect b="0" l="0" r="0" t="0"/>
          <a:stretch/>
        </p:blipFill>
        <p:spPr>
          <a:xfrm>
            <a:off x="23523340" y="10820400"/>
            <a:ext cx="711289" cy="2590800"/>
          </a:xfrm>
          <a:prstGeom prst="rect">
            <a:avLst/>
          </a:prstGeom>
          <a:noFill/>
          <a:ln>
            <a:noFill/>
          </a:ln>
        </p:spPr>
      </p:pic>
      <p:sp>
        <p:nvSpPr>
          <p:cNvPr id="46" name="Google Shape;46;g271dbaf017c_0_14"/>
          <p:cNvSpPr/>
          <p:nvPr/>
        </p:nvSpPr>
        <p:spPr>
          <a:xfrm>
            <a:off x="9039250" y="4437975"/>
            <a:ext cx="6321300" cy="393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13900"/>
              </a:buClr>
              <a:buSzPts val="12800"/>
              <a:buFont typeface="Miniver"/>
              <a:buNone/>
            </a:pPr>
            <a:r>
              <a:rPr b="0" i="0" lang="en-US" sz="12800" u="sng" cap="none" strike="noStrike">
                <a:solidFill>
                  <a:srgbClr val="113900"/>
                </a:solidFill>
                <a:latin typeface="Miniver"/>
                <a:ea typeface="Miniver"/>
                <a:cs typeface="Miniver"/>
                <a:sym typeface="Miniver"/>
              </a:rPr>
              <a:t>Welcome</a:t>
            </a:r>
            <a:endParaRPr b="0" i="0" sz="12800" u="sng" cap="none" strike="noStrike">
              <a:solidFill>
                <a:schemeClr val="dk1"/>
              </a:solidFill>
              <a:latin typeface="Calibri"/>
              <a:ea typeface="Calibri"/>
              <a:cs typeface="Calibri"/>
              <a:sym typeface="Calibri"/>
            </a:endParaRPr>
          </a:p>
        </p:txBody>
      </p:sp>
      <p:sp>
        <p:nvSpPr>
          <p:cNvPr id="47" name="Google Shape;47;g271dbaf017c_0_14"/>
          <p:cNvSpPr/>
          <p:nvPr/>
        </p:nvSpPr>
        <p:spPr>
          <a:xfrm>
            <a:off x="5000192" y="6921500"/>
            <a:ext cx="14399400" cy="22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3200"/>
              <a:buFont typeface="DM Sans"/>
              <a:buNone/>
            </a:pPr>
            <a:r>
              <a:rPr lang="en-US" sz="4000">
                <a:solidFill>
                  <a:srgbClr val="0E0E0E"/>
                </a:solidFill>
                <a:latin typeface="DM Sans"/>
                <a:ea typeface="DM Sans"/>
                <a:cs typeface="DM Sans"/>
                <a:sym typeface="DM Sans"/>
              </a:rPr>
              <a:t>Thank you for taking the time to view my project. In this presentation, I will walk you through the development process, the technologies used, and the unique features of the game. Let's explore how classic fun meets modern coding!"</a:t>
            </a:r>
            <a:endParaRPr b="0" i="0" sz="4000" u="none" cap="none" strike="noStrike">
              <a:solidFill>
                <a:schemeClr val="dk1"/>
              </a:solidFill>
              <a:latin typeface="Calibri"/>
              <a:ea typeface="Calibri"/>
              <a:cs typeface="Calibri"/>
              <a:sym typeface="Calibri"/>
            </a:endParaRPr>
          </a:p>
        </p:txBody>
      </p:sp>
      <p:pic>
        <p:nvPicPr>
          <p:cNvPr id="48" name="Google Shape;48;g271dbaf017c_0_14" title="a cartoon snake is smiling and says &quot; hello &quot; (Provided by Tenor)"/>
          <p:cNvPicPr preferRelativeResize="0"/>
          <p:nvPr/>
        </p:nvPicPr>
        <p:blipFill>
          <a:blip r:embed="rId11">
            <a:alphaModFix/>
          </a:blip>
          <a:stretch>
            <a:fillRect/>
          </a:stretch>
        </p:blipFill>
        <p:spPr>
          <a:xfrm>
            <a:off x="16702600" y="4437975"/>
            <a:ext cx="4743450" cy="1888250"/>
          </a:xfrm>
          <a:prstGeom prst="rect">
            <a:avLst/>
          </a:prstGeom>
          <a:noFill/>
          <a:ln>
            <a:noFill/>
          </a:ln>
        </p:spPr>
      </p:pic>
      <p:pic>
        <p:nvPicPr>
          <p:cNvPr id="49" name="Google Shape;49;g271dbaf017c_0_14" title="a cartoon snake is smiling and says &quot; hello &quot; (Provided by Tenor)"/>
          <p:cNvPicPr preferRelativeResize="0"/>
          <p:nvPr/>
        </p:nvPicPr>
        <p:blipFill>
          <a:blip r:embed="rId11">
            <a:alphaModFix/>
          </a:blip>
          <a:stretch>
            <a:fillRect/>
          </a:stretch>
        </p:blipFill>
        <p:spPr>
          <a:xfrm>
            <a:off x="2953750" y="4437975"/>
            <a:ext cx="4743450" cy="188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54" name="Shape 54"/>
        <p:cNvGrpSpPr/>
        <p:nvPr/>
      </p:nvGrpSpPr>
      <p:grpSpPr>
        <a:xfrm>
          <a:off x="0" y="0"/>
          <a:ext cx="0" cy="0"/>
          <a:chOff x="0" y="0"/>
          <a:chExt cx="0" cy="0"/>
        </a:xfrm>
      </p:grpSpPr>
      <p:pic>
        <p:nvPicPr>
          <p:cNvPr descr=" " id="55" name="Google Shape;55;g2899708fc94_0_188"/>
          <p:cNvPicPr preferRelativeResize="0"/>
          <p:nvPr/>
        </p:nvPicPr>
        <p:blipFill rotWithShape="1">
          <a:blip r:embed="rId3">
            <a:alphaModFix/>
          </a:blip>
          <a:srcRect b="0" l="0" r="0" t="0"/>
          <a:stretch/>
        </p:blipFill>
        <p:spPr>
          <a:xfrm>
            <a:off x="3315114" y="10744200"/>
            <a:ext cx="7608251" cy="2971800"/>
          </a:xfrm>
          <a:prstGeom prst="rect">
            <a:avLst/>
          </a:prstGeom>
          <a:noFill/>
          <a:ln>
            <a:noFill/>
          </a:ln>
        </p:spPr>
      </p:pic>
      <p:pic>
        <p:nvPicPr>
          <p:cNvPr descr=" " id="56" name="Google Shape;56;g2899708fc94_0_188"/>
          <p:cNvPicPr preferRelativeResize="0"/>
          <p:nvPr/>
        </p:nvPicPr>
        <p:blipFill rotWithShape="1">
          <a:blip r:embed="rId4">
            <a:alphaModFix/>
          </a:blip>
          <a:srcRect b="0" l="0" r="0" t="0"/>
          <a:stretch/>
        </p:blipFill>
        <p:spPr>
          <a:xfrm>
            <a:off x="8903813" y="10744200"/>
            <a:ext cx="7608251" cy="2971800"/>
          </a:xfrm>
          <a:prstGeom prst="rect">
            <a:avLst/>
          </a:prstGeom>
          <a:noFill/>
          <a:ln>
            <a:noFill/>
          </a:ln>
        </p:spPr>
      </p:pic>
      <p:pic>
        <p:nvPicPr>
          <p:cNvPr descr=" " id="57" name="Google Shape;57;g2899708fc94_0_188"/>
          <p:cNvPicPr preferRelativeResize="0"/>
          <p:nvPr/>
        </p:nvPicPr>
        <p:blipFill rotWithShape="1">
          <a:blip r:embed="rId4">
            <a:alphaModFix/>
          </a:blip>
          <a:srcRect b="0" l="0" r="0" t="0"/>
          <a:stretch/>
        </p:blipFill>
        <p:spPr>
          <a:xfrm>
            <a:off x="15991299" y="10744200"/>
            <a:ext cx="7608251" cy="2971800"/>
          </a:xfrm>
          <a:prstGeom prst="rect">
            <a:avLst/>
          </a:prstGeom>
          <a:noFill/>
          <a:ln>
            <a:noFill/>
          </a:ln>
        </p:spPr>
      </p:pic>
      <p:pic>
        <p:nvPicPr>
          <p:cNvPr descr=" " id="58" name="Google Shape;58;g2899708fc94_0_188"/>
          <p:cNvPicPr preferRelativeResize="0"/>
          <p:nvPr/>
        </p:nvPicPr>
        <p:blipFill rotWithShape="1">
          <a:blip r:embed="rId5">
            <a:alphaModFix/>
          </a:blip>
          <a:srcRect b="0" l="0" r="0" t="0"/>
          <a:stretch/>
        </p:blipFill>
        <p:spPr>
          <a:xfrm>
            <a:off x="0" y="10312400"/>
            <a:ext cx="6744543" cy="3403600"/>
          </a:xfrm>
          <a:prstGeom prst="rect">
            <a:avLst/>
          </a:prstGeom>
          <a:noFill/>
          <a:ln>
            <a:noFill/>
          </a:ln>
        </p:spPr>
      </p:pic>
      <p:pic>
        <p:nvPicPr>
          <p:cNvPr descr=" " id="59" name="Google Shape;59;g2899708fc94_0_188"/>
          <p:cNvPicPr preferRelativeResize="0"/>
          <p:nvPr/>
        </p:nvPicPr>
        <p:blipFill rotWithShape="1">
          <a:blip r:embed="rId6">
            <a:alphaModFix/>
          </a:blip>
          <a:srcRect b="0" l="0" r="0" t="0"/>
          <a:stretch/>
        </p:blipFill>
        <p:spPr>
          <a:xfrm>
            <a:off x="13082635" y="10312400"/>
            <a:ext cx="7493937" cy="3403600"/>
          </a:xfrm>
          <a:prstGeom prst="rect">
            <a:avLst/>
          </a:prstGeom>
          <a:noFill/>
          <a:ln>
            <a:noFill/>
          </a:ln>
        </p:spPr>
      </p:pic>
      <p:pic>
        <p:nvPicPr>
          <p:cNvPr descr=" " id="60" name="Google Shape;60;g2899708fc94_0_188"/>
          <p:cNvPicPr preferRelativeResize="0"/>
          <p:nvPr/>
        </p:nvPicPr>
        <p:blipFill rotWithShape="1">
          <a:blip r:embed="rId7">
            <a:alphaModFix/>
          </a:blip>
          <a:srcRect b="0" l="0" r="0" t="0"/>
          <a:stretch/>
        </p:blipFill>
        <p:spPr>
          <a:xfrm>
            <a:off x="20170121" y="10312400"/>
            <a:ext cx="4216927" cy="3403600"/>
          </a:xfrm>
          <a:prstGeom prst="rect">
            <a:avLst/>
          </a:prstGeom>
          <a:noFill/>
          <a:ln>
            <a:noFill/>
          </a:ln>
        </p:spPr>
      </p:pic>
      <p:pic>
        <p:nvPicPr>
          <p:cNvPr descr=" " id="61" name="Google Shape;61;g2899708fc94_0_188"/>
          <p:cNvPicPr preferRelativeResize="0"/>
          <p:nvPr/>
        </p:nvPicPr>
        <p:blipFill rotWithShape="1">
          <a:blip r:embed="rId8">
            <a:alphaModFix/>
          </a:blip>
          <a:srcRect b="0" l="0" r="0" t="0"/>
          <a:stretch/>
        </p:blipFill>
        <p:spPr>
          <a:xfrm>
            <a:off x="16702588" y="0"/>
            <a:ext cx="7684460" cy="3479800"/>
          </a:xfrm>
          <a:prstGeom prst="rect">
            <a:avLst/>
          </a:prstGeom>
          <a:noFill/>
          <a:ln>
            <a:noFill/>
          </a:ln>
        </p:spPr>
      </p:pic>
      <p:pic>
        <p:nvPicPr>
          <p:cNvPr descr=" " id="62" name="Google Shape;62;g2899708fc94_0_188"/>
          <p:cNvPicPr preferRelativeResize="0"/>
          <p:nvPr/>
        </p:nvPicPr>
        <p:blipFill rotWithShape="1">
          <a:blip r:embed="rId9">
            <a:alphaModFix/>
          </a:blip>
          <a:srcRect b="0" l="0" r="0" t="0"/>
          <a:stretch/>
        </p:blipFill>
        <p:spPr>
          <a:xfrm>
            <a:off x="0" y="0"/>
            <a:ext cx="2474732" cy="3010627"/>
          </a:xfrm>
          <a:prstGeom prst="rect">
            <a:avLst/>
          </a:prstGeom>
          <a:noFill/>
          <a:ln>
            <a:noFill/>
          </a:ln>
        </p:spPr>
      </p:pic>
      <p:sp>
        <p:nvSpPr>
          <p:cNvPr id="63" name="Google Shape;63;g2899708fc94_0_188"/>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64" name="Google Shape;64;g2899708fc94_0_188"/>
          <p:cNvPicPr preferRelativeResize="0"/>
          <p:nvPr/>
        </p:nvPicPr>
        <p:blipFill rotWithShape="1">
          <a:blip r:embed="rId10">
            <a:alphaModFix/>
          </a:blip>
          <a:srcRect b="0" l="0" r="0" t="0"/>
          <a:stretch/>
        </p:blipFill>
        <p:spPr>
          <a:xfrm>
            <a:off x="23523340" y="10820400"/>
            <a:ext cx="711289" cy="2590800"/>
          </a:xfrm>
          <a:prstGeom prst="rect">
            <a:avLst/>
          </a:prstGeom>
          <a:noFill/>
          <a:ln>
            <a:noFill/>
          </a:ln>
        </p:spPr>
      </p:pic>
      <p:sp>
        <p:nvSpPr>
          <p:cNvPr id="65" name="Google Shape;65;g2899708fc94_0_188"/>
          <p:cNvSpPr/>
          <p:nvPr/>
        </p:nvSpPr>
        <p:spPr>
          <a:xfrm>
            <a:off x="4683125" y="4437975"/>
            <a:ext cx="19704000" cy="393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13900"/>
              </a:buClr>
              <a:buSzPts val="12800"/>
              <a:buFont typeface="Miniver"/>
              <a:buNone/>
            </a:pPr>
            <a:r>
              <a:rPr lang="en-US" sz="10000">
                <a:solidFill>
                  <a:srgbClr val="113900"/>
                </a:solidFill>
                <a:latin typeface="Miniver"/>
                <a:ea typeface="Miniver"/>
                <a:cs typeface="Miniver"/>
                <a:sym typeface="Miniver"/>
              </a:rPr>
              <a:t>      </a:t>
            </a:r>
            <a:r>
              <a:rPr lang="en-US" sz="10000" u="sng">
                <a:solidFill>
                  <a:srgbClr val="113900"/>
                </a:solidFill>
                <a:latin typeface="Miniver"/>
                <a:ea typeface="Miniver"/>
                <a:cs typeface="Miniver"/>
                <a:sym typeface="Miniver"/>
              </a:rPr>
              <a:t>DATA STRUCTURE : ARRAYS</a:t>
            </a:r>
            <a:endParaRPr b="0" i="0" sz="10000" u="sng" cap="none" strike="noStrike">
              <a:solidFill>
                <a:schemeClr val="dk1"/>
              </a:solidFill>
              <a:latin typeface="Calibri"/>
              <a:ea typeface="Calibri"/>
              <a:cs typeface="Calibri"/>
              <a:sym typeface="Calibri"/>
            </a:endParaRPr>
          </a:p>
        </p:txBody>
      </p:sp>
      <p:sp>
        <p:nvSpPr>
          <p:cNvPr id="66" name="Google Shape;66;g2899708fc94_0_188"/>
          <p:cNvSpPr/>
          <p:nvPr/>
        </p:nvSpPr>
        <p:spPr>
          <a:xfrm>
            <a:off x="5000192" y="6921500"/>
            <a:ext cx="14399400" cy="22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3200"/>
              <a:buFont typeface="DM Sans"/>
              <a:buNone/>
            </a:pPr>
            <a:r>
              <a:t/>
            </a:r>
            <a:endParaRPr b="0" i="0" sz="4000" u="none" cap="none" strike="noStrike">
              <a:solidFill>
                <a:schemeClr val="dk1"/>
              </a:solidFill>
              <a:latin typeface="Calibri"/>
              <a:ea typeface="Calibri"/>
              <a:cs typeface="Calibri"/>
              <a:sym typeface="Calibri"/>
            </a:endParaRPr>
          </a:p>
        </p:txBody>
      </p:sp>
      <p:pic>
        <p:nvPicPr>
          <p:cNvPr id="67" name="Google Shape;67;g2899708fc94_0_188" title="File:2D array.svg - Wikimedia Commons"/>
          <p:cNvPicPr preferRelativeResize="0"/>
          <p:nvPr/>
        </p:nvPicPr>
        <p:blipFill>
          <a:blip r:embed="rId11">
            <a:alphaModFix/>
          </a:blip>
          <a:stretch>
            <a:fillRect/>
          </a:stretch>
        </p:blipFill>
        <p:spPr>
          <a:xfrm rot="10800000">
            <a:off x="3315125" y="1148425"/>
            <a:ext cx="2868650" cy="967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72" name="Shape 72"/>
        <p:cNvGrpSpPr/>
        <p:nvPr/>
      </p:nvGrpSpPr>
      <p:grpSpPr>
        <a:xfrm>
          <a:off x="0" y="0"/>
          <a:ext cx="0" cy="0"/>
          <a:chOff x="0" y="0"/>
          <a:chExt cx="0" cy="0"/>
        </a:xfrm>
      </p:grpSpPr>
      <p:pic>
        <p:nvPicPr>
          <p:cNvPr descr=" " id="73" name="Google Shape;73;g271dbaf017c_0_30"/>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74" name="Google Shape;74;g271dbaf017c_0_30"/>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75" name="Google Shape;75;g271dbaf017c_0_30"/>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76" name="Google Shape;76;g271dbaf017c_0_30"/>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77" name="Google Shape;77;g271dbaf017c_0_30"/>
          <p:cNvPicPr preferRelativeResize="0"/>
          <p:nvPr/>
        </p:nvPicPr>
        <p:blipFill rotWithShape="1">
          <a:blip r:embed="rId7">
            <a:alphaModFix/>
          </a:blip>
          <a:srcRect b="0" l="0" r="0" t="0"/>
          <a:stretch/>
        </p:blipFill>
        <p:spPr>
          <a:xfrm>
            <a:off x="0" y="0"/>
            <a:ext cx="3975488" cy="4466431"/>
          </a:xfrm>
          <a:prstGeom prst="rect">
            <a:avLst/>
          </a:prstGeom>
          <a:noFill/>
          <a:ln>
            <a:noFill/>
          </a:ln>
        </p:spPr>
      </p:pic>
      <p:pic>
        <p:nvPicPr>
          <p:cNvPr descr=" " id="78" name="Google Shape;78;g271dbaf017c_0_30"/>
          <p:cNvPicPr preferRelativeResize="0"/>
          <p:nvPr/>
        </p:nvPicPr>
        <p:blipFill rotWithShape="1">
          <a:blip r:embed="rId8">
            <a:alphaModFix/>
          </a:blip>
          <a:srcRect b="0" l="0" r="0" t="0"/>
          <a:stretch/>
        </p:blipFill>
        <p:spPr>
          <a:xfrm>
            <a:off x="7887686" y="4724400"/>
            <a:ext cx="8624378" cy="7975600"/>
          </a:xfrm>
          <a:prstGeom prst="rect">
            <a:avLst/>
          </a:prstGeom>
          <a:noFill/>
          <a:ln>
            <a:noFill/>
          </a:ln>
        </p:spPr>
      </p:pic>
      <p:sp>
        <p:nvSpPr>
          <p:cNvPr id="79" name="Google Shape;79;g271dbaf017c_0_3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271dbaf017c_0_30"/>
          <p:cNvSpPr/>
          <p:nvPr/>
        </p:nvSpPr>
        <p:spPr>
          <a:xfrm>
            <a:off x="5893537" y="1320800"/>
            <a:ext cx="12519600" cy="291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13900"/>
              </a:buClr>
              <a:buSzPts val="12800"/>
              <a:buFont typeface="Miniver"/>
              <a:buNone/>
            </a:pPr>
            <a:r>
              <a:rPr b="0" i="0" lang="en-US" sz="12800" u="sng" cap="none" strike="noStrike">
                <a:solidFill>
                  <a:srgbClr val="113900"/>
                </a:solidFill>
                <a:latin typeface="Miniver"/>
                <a:ea typeface="Miniver"/>
                <a:cs typeface="Miniver"/>
                <a:sym typeface="Miniver"/>
              </a:rPr>
              <a:t>Table of Contents</a:t>
            </a:r>
            <a:endParaRPr b="0" i="0" sz="12800" u="sng" cap="none" strike="noStrike">
              <a:solidFill>
                <a:schemeClr val="dk1"/>
              </a:solidFill>
              <a:latin typeface="Calibri"/>
              <a:ea typeface="Calibri"/>
              <a:cs typeface="Calibri"/>
              <a:sym typeface="Calibri"/>
            </a:endParaRPr>
          </a:p>
        </p:txBody>
      </p:sp>
      <p:sp>
        <p:nvSpPr>
          <p:cNvPr id="81" name="Google Shape;81;g271dbaf017c_0_30"/>
          <p:cNvSpPr/>
          <p:nvPr/>
        </p:nvSpPr>
        <p:spPr>
          <a:xfrm>
            <a:off x="0" y="45212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271dbaf017c_0_30"/>
          <p:cNvSpPr/>
          <p:nvPr/>
        </p:nvSpPr>
        <p:spPr>
          <a:xfrm>
            <a:off x="0" y="45720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271dbaf017c_0_30"/>
          <p:cNvSpPr/>
          <p:nvPr/>
        </p:nvSpPr>
        <p:spPr>
          <a:xfrm>
            <a:off x="-127125" y="4872600"/>
            <a:ext cx="6135000" cy="1092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Project </a:t>
            </a:r>
            <a:r>
              <a:rPr lang="en-US" sz="4800">
                <a:solidFill>
                  <a:srgbClr val="0E0E0E"/>
                </a:solidFill>
                <a:latin typeface="Miniver"/>
                <a:ea typeface="Miniver"/>
                <a:cs typeface="Miniver"/>
                <a:sym typeface="Miniver"/>
              </a:rPr>
              <a:t>Overview</a:t>
            </a:r>
            <a:endParaRPr b="0" i="0" sz="4800" u="none" cap="none" strike="noStrike">
              <a:solidFill>
                <a:schemeClr val="dk1"/>
              </a:solidFill>
              <a:latin typeface="Calibri"/>
              <a:ea typeface="Calibri"/>
              <a:cs typeface="Calibri"/>
              <a:sym typeface="Calibri"/>
            </a:endParaRPr>
          </a:p>
        </p:txBody>
      </p:sp>
      <p:sp>
        <p:nvSpPr>
          <p:cNvPr id="84" name="Google Shape;84;g271dbaf017c_0_30"/>
          <p:cNvSpPr/>
          <p:nvPr/>
        </p:nvSpPr>
        <p:spPr>
          <a:xfrm>
            <a:off x="-135484" y="5562600"/>
            <a:ext cx="6067200" cy="669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pic>
        <p:nvPicPr>
          <p:cNvPr descr=" " id="85" name="Google Shape;85;g271dbaf017c_0_30"/>
          <p:cNvPicPr preferRelativeResize="0"/>
          <p:nvPr/>
        </p:nvPicPr>
        <p:blipFill rotWithShape="1">
          <a:blip r:embed="rId9">
            <a:alphaModFix/>
          </a:blip>
          <a:srcRect b="0" l="0" r="0" t="0"/>
          <a:stretch/>
        </p:blipFill>
        <p:spPr>
          <a:xfrm>
            <a:off x="6134867" y="4521200"/>
            <a:ext cx="1625803" cy="1625600"/>
          </a:xfrm>
          <a:prstGeom prst="rect">
            <a:avLst/>
          </a:prstGeom>
          <a:noFill/>
          <a:ln>
            <a:noFill/>
          </a:ln>
        </p:spPr>
      </p:pic>
      <p:sp>
        <p:nvSpPr>
          <p:cNvPr id="86" name="Google Shape;86;g271dbaf017c_0_30"/>
          <p:cNvSpPr/>
          <p:nvPr/>
        </p:nvSpPr>
        <p:spPr>
          <a:xfrm>
            <a:off x="6134867" y="45212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71dbaf017c_0_30"/>
          <p:cNvSpPr/>
          <p:nvPr/>
        </p:nvSpPr>
        <p:spPr>
          <a:xfrm>
            <a:off x="6560370" y="4787900"/>
            <a:ext cx="7749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01</a:t>
            </a:r>
            <a:endParaRPr b="0" i="0" sz="4800" u="none" cap="none" strike="noStrike">
              <a:solidFill>
                <a:schemeClr val="dk1"/>
              </a:solidFill>
              <a:latin typeface="Calibri"/>
              <a:ea typeface="Calibri"/>
              <a:cs typeface="Calibri"/>
              <a:sym typeface="Calibri"/>
            </a:endParaRPr>
          </a:p>
        </p:txBody>
      </p:sp>
      <p:sp>
        <p:nvSpPr>
          <p:cNvPr id="88" name="Google Shape;88;g271dbaf017c_0_30"/>
          <p:cNvSpPr/>
          <p:nvPr/>
        </p:nvSpPr>
        <p:spPr>
          <a:xfrm>
            <a:off x="16626378" y="45212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89" name="Google Shape;89;g271dbaf017c_0_30"/>
          <p:cNvPicPr preferRelativeResize="0"/>
          <p:nvPr/>
        </p:nvPicPr>
        <p:blipFill rotWithShape="1">
          <a:blip r:embed="rId9">
            <a:alphaModFix/>
          </a:blip>
          <a:srcRect b="0" l="0" r="0" t="0"/>
          <a:stretch/>
        </p:blipFill>
        <p:spPr>
          <a:xfrm>
            <a:off x="16626378" y="4521200"/>
            <a:ext cx="1625803" cy="1625600"/>
          </a:xfrm>
          <a:prstGeom prst="rect">
            <a:avLst/>
          </a:prstGeom>
          <a:noFill/>
          <a:ln>
            <a:noFill/>
          </a:ln>
        </p:spPr>
      </p:pic>
      <p:sp>
        <p:nvSpPr>
          <p:cNvPr id="90" name="Google Shape;90;g271dbaf017c_0_30"/>
          <p:cNvSpPr/>
          <p:nvPr/>
        </p:nvSpPr>
        <p:spPr>
          <a:xfrm>
            <a:off x="16626378" y="45212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271dbaf017c_0_30"/>
          <p:cNvSpPr/>
          <p:nvPr/>
        </p:nvSpPr>
        <p:spPr>
          <a:xfrm>
            <a:off x="17001075" y="4787900"/>
            <a:ext cx="8763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02</a:t>
            </a:r>
            <a:endParaRPr b="0" i="0" sz="4800" u="none" cap="none" strike="noStrike">
              <a:solidFill>
                <a:schemeClr val="dk1"/>
              </a:solidFill>
              <a:latin typeface="Calibri"/>
              <a:ea typeface="Calibri"/>
              <a:cs typeface="Calibri"/>
              <a:sym typeface="Calibri"/>
            </a:endParaRPr>
          </a:p>
        </p:txBody>
      </p:sp>
      <p:sp>
        <p:nvSpPr>
          <p:cNvPr id="92" name="Google Shape;92;g271dbaf017c_0_30"/>
          <p:cNvSpPr/>
          <p:nvPr/>
        </p:nvSpPr>
        <p:spPr>
          <a:xfrm>
            <a:off x="18455407" y="45720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271dbaf017c_0_30"/>
          <p:cNvSpPr/>
          <p:nvPr/>
        </p:nvSpPr>
        <p:spPr>
          <a:xfrm>
            <a:off x="18366482" y="4832300"/>
            <a:ext cx="61350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Technologies Used</a:t>
            </a:r>
            <a:endParaRPr b="0" i="0" sz="4800" u="none" cap="none" strike="noStrike">
              <a:solidFill>
                <a:schemeClr val="dk1"/>
              </a:solidFill>
              <a:latin typeface="Calibri"/>
              <a:ea typeface="Calibri"/>
              <a:cs typeface="Calibri"/>
              <a:sym typeface="Calibri"/>
            </a:endParaRPr>
          </a:p>
        </p:txBody>
      </p:sp>
      <p:sp>
        <p:nvSpPr>
          <p:cNvPr id="94" name="Google Shape;94;g271dbaf017c_0_30"/>
          <p:cNvSpPr/>
          <p:nvPr/>
        </p:nvSpPr>
        <p:spPr>
          <a:xfrm>
            <a:off x="0" y="75057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71dbaf017c_0_30"/>
          <p:cNvSpPr/>
          <p:nvPr/>
        </p:nvSpPr>
        <p:spPr>
          <a:xfrm>
            <a:off x="0" y="75565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71dbaf017c_0_30"/>
          <p:cNvSpPr/>
          <p:nvPr/>
        </p:nvSpPr>
        <p:spPr>
          <a:xfrm>
            <a:off x="-127125" y="7840150"/>
            <a:ext cx="6135000" cy="1092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Game Design</a:t>
            </a:r>
            <a:endParaRPr b="0" i="0" sz="4800" u="none" cap="none" strike="noStrike">
              <a:solidFill>
                <a:schemeClr val="dk1"/>
              </a:solidFill>
              <a:latin typeface="Calibri"/>
              <a:ea typeface="Calibri"/>
              <a:cs typeface="Calibri"/>
              <a:sym typeface="Calibri"/>
            </a:endParaRPr>
          </a:p>
        </p:txBody>
      </p:sp>
      <p:sp>
        <p:nvSpPr>
          <p:cNvPr id="97" name="Google Shape;97;g271dbaf017c_0_30"/>
          <p:cNvSpPr/>
          <p:nvPr/>
        </p:nvSpPr>
        <p:spPr>
          <a:xfrm>
            <a:off x="-135484" y="8547100"/>
            <a:ext cx="6067200" cy="669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pic>
        <p:nvPicPr>
          <p:cNvPr descr=" " id="98" name="Google Shape;98;g271dbaf017c_0_30"/>
          <p:cNvPicPr preferRelativeResize="0"/>
          <p:nvPr/>
        </p:nvPicPr>
        <p:blipFill rotWithShape="1">
          <a:blip r:embed="rId9">
            <a:alphaModFix/>
          </a:blip>
          <a:srcRect b="0" l="0" r="0" t="0"/>
          <a:stretch/>
        </p:blipFill>
        <p:spPr>
          <a:xfrm>
            <a:off x="6134867" y="7505700"/>
            <a:ext cx="1625803" cy="1625600"/>
          </a:xfrm>
          <a:prstGeom prst="rect">
            <a:avLst/>
          </a:prstGeom>
          <a:noFill/>
          <a:ln>
            <a:noFill/>
          </a:ln>
        </p:spPr>
      </p:pic>
      <p:sp>
        <p:nvSpPr>
          <p:cNvPr id="99" name="Google Shape;99;g271dbaf017c_0_30"/>
          <p:cNvSpPr/>
          <p:nvPr/>
        </p:nvSpPr>
        <p:spPr>
          <a:xfrm>
            <a:off x="6134867" y="75057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271dbaf017c_0_30"/>
          <p:cNvSpPr/>
          <p:nvPr/>
        </p:nvSpPr>
        <p:spPr>
          <a:xfrm>
            <a:off x="6496862" y="7772400"/>
            <a:ext cx="9018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03</a:t>
            </a:r>
            <a:endParaRPr b="0" i="0" sz="4800" u="none" cap="none" strike="noStrike">
              <a:solidFill>
                <a:schemeClr val="dk1"/>
              </a:solidFill>
              <a:latin typeface="Calibri"/>
              <a:ea typeface="Calibri"/>
              <a:cs typeface="Calibri"/>
              <a:sym typeface="Calibri"/>
            </a:endParaRPr>
          </a:p>
        </p:txBody>
      </p:sp>
      <p:sp>
        <p:nvSpPr>
          <p:cNvPr id="101" name="Google Shape;101;g271dbaf017c_0_30"/>
          <p:cNvSpPr/>
          <p:nvPr/>
        </p:nvSpPr>
        <p:spPr>
          <a:xfrm>
            <a:off x="16626378" y="75057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02" name="Google Shape;102;g271dbaf017c_0_30"/>
          <p:cNvPicPr preferRelativeResize="0"/>
          <p:nvPr/>
        </p:nvPicPr>
        <p:blipFill rotWithShape="1">
          <a:blip r:embed="rId9">
            <a:alphaModFix/>
          </a:blip>
          <a:srcRect b="0" l="0" r="0" t="0"/>
          <a:stretch/>
        </p:blipFill>
        <p:spPr>
          <a:xfrm>
            <a:off x="16626378" y="7505700"/>
            <a:ext cx="1625803" cy="1625600"/>
          </a:xfrm>
          <a:prstGeom prst="rect">
            <a:avLst/>
          </a:prstGeom>
          <a:noFill/>
          <a:ln>
            <a:noFill/>
          </a:ln>
        </p:spPr>
      </p:pic>
      <p:sp>
        <p:nvSpPr>
          <p:cNvPr id="103" name="Google Shape;103;g271dbaf017c_0_30"/>
          <p:cNvSpPr/>
          <p:nvPr/>
        </p:nvSpPr>
        <p:spPr>
          <a:xfrm>
            <a:off x="16626378" y="75057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71dbaf017c_0_30"/>
          <p:cNvSpPr/>
          <p:nvPr/>
        </p:nvSpPr>
        <p:spPr>
          <a:xfrm>
            <a:off x="16975672" y="7772400"/>
            <a:ext cx="9273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04</a:t>
            </a:r>
            <a:endParaRPr b="0" i="0" sz="4800" u="none" cap="none" strike="noStrike">
              <a:solidFill>
                <a:schemeClr val="dk1"/>
              </a:solidFill>
              <a:latin typeface="Calibri"/>
              <a:ea typeface="Calibri"/>
              <a:cs typeface="Calibri"/>
              <a:sym typeface="Calibri"/>
            </a:endParaRPr>
          </a:p>
        </p:txBody>
      </p:sp>
      <p:sp>
        <p:nvSpPr>
          <p:cNvPr id="105" name="Google Shape;105;g271dbaf017c_0_30"/>
          <p:cNvSpPr/>
          <p:nvPr/>
        </p:nvSpPr>
        <p:spPr>
          <a:xfrm>
            <a:off x="18455407" y="75565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271dbaf017c_0_30"/>
          <p:cNvSpPr/>
          <p:nvPr/>
        </p:nvSpPr>
        <p:spPr>
          <a:xfrm>
            <a:off x="18366482" y="7797800"/>
            <a:ext cx="61350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Game Logic</a:t>
            </a:r>
            <a:endParaRPr b="0" i="0" sz="4800" u="none" cap="none" strike="noStrike">
              <a:solidFill>
                <a:schemeClr val="dk1"/>
              </a:solidFill>
              <a:latin typeface="Calibri"/>
              <a:ea typeface="Calibri"/>
              <a:cs typeface="Calibri"/>
              <a:sym typeface="Calibri"/>
            </a:endParaRPr>
          </a:p>
        </p:txBody>
      </p:sp>
      <p:sp>
        <p:nvSpPr>
          <p:cNvPr id="107" name="Google Shape;107;g271dbaf017c_0_30"/>
          <p:cNvSpPr/>
          <p:nvPr/>
        </p:nvSpPr>
        <p:spPr>
          <a:xfrm>
            <a:off x="18455407" y="8547100"/>
            <a:ext cx="6067200" cy="66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sp>
        <p:nvSpPr>
          <p:cNvPr id="108" name="Google Shape;108;g271dbaf017c_0_30"/>
          <p:cNvSpPr/>
          <p:nvPr/>
        </p:nvSpPr>
        <p:spPr>
          <a:xfrm>
            <a:off x="0" y="104902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271dbaf017c_0_30"/>
          <p:cNvSpPr/>
          <p:nvPr/>
        </p:nvSpPr>
        <p:spPr>
          <a:xfrm>
            <a:off x="0" y="105410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71dbaf017c_0_30"/>
          <p:cNvSpPr/>
          <p:nvPr/>
        </p:nvSpPr>
        <p:spPr>
          <a:xfrm>
            <a:off x="-127125" y="10972800"/>
            <a:ext cx="6135000" cy="1092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4800"/>
              <a:buFont typeface="Miniver"/>
              <a:buNone/>
            </a:pPr>
            <a:r>
              <a:rPr lang="en-US" sz="4500">
                <a:solidFill>
                  <a:srgbClr val="0E0E0E"/>
                </a:solidFill>
                <a:latin typeface="Miniver"/>
                <a:ea typeface="Miniver"/>
                <a:cs typeface="Miniver"/>
                <a:sym typeface="Miniver"/>
              </a:rPr>
              <a:t>Movement and Controls</a:t>
            </a:r>
            <a:endParaRPr b="0" i="0" sz="4500" u="none" cap="none" strike="noStrike">
              <a:solidFill>
                <a:schemeClr val="dk1"/>
              </a:solidFill>
              <a:latin typeface="Calibri"/>
              <a:ea typeface="Calibri"/>
              <a:cs typeface="Calibri"/>
              <a:sym typeface="Calibri"/>
            </a:endParaRPr>
          </a:p>
        </p:txBody>
      </p:sp>
      <p:sp>
        <p:nvSpPr>
          <p:cNvPr id="111" name="Google Shape;111;g271dbaf017c_0_30"/>
          <p:cNvSpPr/>
          <p:nvPr/>
        </p:nvSpPr>
        <p:spPr>
          <a:xfrm>
            <a:off x="-135484" y="11531600"/>
            <a:ext cx="6067200" cy="669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pic>
        <p:nvPicPr>
          <p:cNvPr descr=" " id="112" name="Google Shape;112;g271dbaf017c_0_30"/>
          <p:cNvPicPr preferRelativeResize="0"/>
          <p:nvPr/>
        </p:nvPicPr>
        <p:blipFill rotWithShape="1">
          <a:blip r:embed="rId9">
            <a:alphaModFix/>
          </a:blip>
          <a:srcRect b="0" l="0" r="0" t="0"/>
          <a:stretch/>
        </p:blipFill>
        <p:spPr>
          <a:xfrm>
            <a:off x="6134867" y="10490200"/>
            <a:ext cx="1625803" cy="1625600"/>
          </a:xfrm>
          <a:prstGeom prst="rect">
            <a:avLst/>
          </a:prstGeom>
          <a:noFill/>
          <a:ln>
            <a:noFill/>
          </a:ln>
        </p:spPr>
      </p:pic>
      <p:sp>
        <p:nvSpPr>
          <p:cNvPr id="113" name="Google Shape;113;g271dbaf017c_0_30"/>
          <p:cNvSpPr/>
          <p:nvPr/>
        </p:nvSpPr>
        <p:spPr>
          <a:xfrm>
            <a:off x="6134867" y="104902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271dbaf017c_0_30"/>
          <p:cNvSpPr/>
          <p:nvPr/>
        </p:nvSpPr>
        <p:spPr>
          <a:xfrm>
            <a:off x="6490511" y="10756900"/>
            <a:ext cx="9144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05</a:t>
            </a:r>
            <a:endParaRPr b="0" i="0" sz="4800" u="none" cap="none" strike="noStrike">
              <a:solidFill>
                <a:schemeClr val="dk1"/>
              </a:solidFill>
              <a:latin typeface="Calibri"/>
              <a:ea typeface="Calibri"/>
              <a:cs typeface="Calibri"/>
              <a:sym typeface="Calibri"/>
            </a:endParaRPr>
          </a:p>
        </p:txBody>
      </p:sp>
      <p:sp>
        <p:nvSpPr>
          <p:cNvPr id="115" name="Google Shape;115;g271dbaf017c_0_30"/>
          <p:cNvSpPr/>
          <p:nvPr/>
        </p:nvSpPr>
        <p:spPr>
          <a:xfrm>
            <a:off x="16626378" y="10490200"/>
            <a:ext cx="77607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16" name="Google Shape;116;g271dbaf017c_0_30"/>
          <p:cNvPicPr preferRelativeResize="0"/>
          <p:nvPr/>
        </p:nvPicPr>
        <p:blipFill rotWithShape="1">
          <a:blip r:embed="rId9">
            <a:alphaModFix/>
          </a:blip>
          <a:srcRect b="0" l="0" r="0" t="0"/>
          <a:stretch/>
        </p:blipFill>
        <p:spPr>
          <a:xfrm>
            <a:off x="16626378" y="10490200"/>
            <a:ext cx="1625803" cy="1625600"/>
          </a:xfrm>
          <a:prstGeom prst="rect">
            <a:avLst/>
          </a:prstGeom>
          <a:noFill/>
          <a:ln>
            <a:noFill/>
          </a:ln>
        </p:spPr>
      </p:pic>
      <p:sp>
        <p:nvSpPr>
          <p:cNvPr id="117" name="Google Shape;117;g271dbaf017c_0_30"/>
          <p:cNvSpPr/>
          <p:nvPr/>
        </p:nvSpPr>
        <p:spPr>
          <a:xfrm>
            <a:off x="16626378" y="10490200"/>
            <a:ext cx="1625700" cy="1625700"/>
          </a:xfrm>
          <a:prstGeom prst="roundRect">
            <a:avLst>
              <a:gd fmla="val 781313" name="adj"/>
            </a:avLst>
          </a:prstGeom>
          <a:noFill/>
          <a:ln cap="flat" cmpd="sng" w="50800">
            <a:solidFill>
              <a:srgbClr val="235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271dbaf017c_0_30"/>
          <p:cNvSpPr/>
          <p:nvPr/>
        </p:nvSpPr>
        <p:spPr>
          <a:xfrm>
            <a:off x="17001075" y="10756900"/>
            <a:ext cx="876300" cy="10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5400"/>
              </a:buClr>
              <a:buSzPts val="4800"/>
              <a:buFont typeface="Miniver"/>
              <a:buNone/>
            </a:pPr>
            <a:r>
              <a:rPr b="0" i="0" lang="en-US" sz="4800" u="none" cap="none" strike="noStrike">
                <a:solidFill>
                  <a:srgbClr val="235400"/>
                </a:solidFill>
                <a:latin typeface="Miniver"/>
                <a:ea typeface="Miniver"/>
                <a:cs typeface="Miniver"/>
                <a:sym typeface="Miniver"/>
              </a:rPr>
              <a:t>06</a:t>
            </a:r>
            <a:endParaRPr b="0" i="0" sz="4800" u="none" cap="none" strike="noStrike">
              <a:solidFill>
                <a:schemeClr val="dk1"/>
              </a:solidFill>
              <a:latin typeface="Calibri"/>
              <a:ea typeface="Calibri"/>
              <a:cs typeface="Calibri"/>
              <a:sym typeface="Calibri"/>
            </a:endParaRPr>
          </a:p>
        </p:txBody>
      </p:sp>
      <p:sp>
        <p:nvSpPr>
          <p:cNvPr id="119" name="Google Shape;119;g271dbaf017c_0_30"/>
          <p:cNvSpPr/>
          <p:nvPr/>
        </p:nvSpPr>
        <p:spPr>
          <a:xfrm>
            <a:off x="18455407" y="10541000"/>
            <a:ext cx="5931600" cy="15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71dbaf017c_0_30"/>
          <p:cNvSpPr/>
          <p:nvPr/>
        </p:nvSpPr>
        <p:spPr>
          <a:xfrm>
            <a:off x="18366482" y="10756900"/>
            <a:ext cx="61350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lang="en-US" sz="4800">
                <a:solidFill>
                  <a:srgbClr val="0E0E0E"/>
                </a:solidFill>
                <a:latin typeface="Miniver"/>
                <a:ea typeface="Miniver"/>
                <a:cs typeface="Miniver"/>
                <a:sym typeface="Miniver"/>
              </a:rPr>
              <a:t>Eating the Food and Growing Mechanism</a:t>
            </a:r>
            <a:endParaRPr b="0" i="0" sz="4800" u="none" cap="none" strike="noStrike">
              <a:solidFill>
                <a:schemeClr val="dk1"/>
              </a:solidFill>
              <a:latin typeface="Calibri"/>
              <a:ea typeface="Calibri"/>
              <a:cs typeface="Calibri"/>
              <a:sym typeface="Calibri"/>
            </a:endParaRPr>
          </a:p>
        </p:txBody>
      </p:sp>
      <p:sp>
        <p:nvSpPr>
          <p:cNvPr id="121" name="Google Shape;121;g271dbaf017c_0_30"/>
          <p:cNvSpPr/>
          <p:nvPr/>
        </p:nvSpPr>
        <p:spPr>
          <a:xfrm>
            <a:off x="18455407" y="11531600"/>
            <a:ext cx="6067200" cy="66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126" name="Shape 126"/>
        <p:cNvGrpSpPr/>
        <p:nvPr/>
      </p:nvGrpSpPr>
      <p:grpSpPr>
        <a:xfrm>
          <a:off x="0" y="0"/>
          <a:ext cx="0" cy="0"/>
          <a:chOff x="0" y="0"/>
          <a:chExt cx="0" cy="0"/>
        </a:xfrm>
      </p:grpSpPr>
      <p:pic>
        <p:nvPicPr>
          <p:cNvPr descr=" " id="127" name="Google Shape;127;g271dbaf017c_0_85"/>
          <p:cNvPicPr preferRelativeResize="0"/>
          <p:nvPr/>
        </p:nvPicPr>
        <p:blipFill rotWithShape="1">
          <a:blip r:embed="rId3">
            <a:alphaModFix/>
          </a:blip>
          <a:srcRect b="0" l="0" r="0" t="0"/>
          <a:stretch/>
        </p:blipFill>
        <p:spPr>
          <a:xfrm>
            <a:off x="0" y="10452100"/>
            <a:ext cx="7862283" cy="3263900"/>
          </a:xfrm>
          <a:prstGeom prst="rect">
            <a:avLst/>
          </a:prstGeom>
          <a:noFill/>
          <a:ln>
            <a:noFill/>
          </a:ln>
        </p:spPr>
      </p:pic>
      <p:pic>
        <p:nvPicPr>
          <p:cNvPr descr=" " id="128" name="Google Shape;128;g271dbaf017c_0_85"/>
          <p:cNvPicPr preferRelativeResize="0"/>
          <p:nvPr/>
        </p:nvPicPr>
        <p:blipFill rotWithShape="1">
          <a:blip r:embed="rId4">
            <a:alphaModFix/>
          </a:blip>
          <a:srcRect b="0" l="0" r="0" t="0"/>
          <a:stretch/>
        </p:blipFill>
        <p:spPr>
          <a:xfrm>
            <a:off x="10135867" y="10769600"/>
            <a:ext cx="9767521" cy="2946400"/>
          </a:xfrm>
          <a:prstGeom prst="rect">
            <a:avLst/>
          </a:prstGeom>
          <a:noFill/>
          <a:ln>
            <a:noFill/>
          </a:ln>
        </p:spPr>
      </p:pic>
      <p:pic>
        <p:nvPicPr>
          <p:cNvPr descr=" " id="129" name="Google Shape;129;g271dbaf017c_0_85"/>
          <p:cNvPicPr preferRelativeResize="0"/>
          <p:nvPr/>
        </p:nvPicPr>
        <p:blipFill rotWithShape="1">
          <a:blip r:embed="rId5">
            <a:alphaModFix/>
          </a:blip>
          <a:srcRect b="0" l="0" r="0" t="0"/>
          <a:stretch/>
        </p:blipFill>
        <p:spPr>
          <a:xfrm>
            <a:off x="4115314" y="11442700"/>
            <a:ext cx="10313689" cy="2273300"/>
          </a:xfrm>
          <a:prstGeom prst="rect">
            <a:avLst/>
          </a:prstGeom>
          <a:noFill/>
          <a:ln>
            <a:noFill/>
          </a:ln>
        </p:spPr>
      </p:pic>
      <p:pic>
        <p:nvPicPr>
          <p:cNvPr descr=" " id="130" name="Google Shape;130;g271dbaf017c_0_85"/>
          <p:cNvPicPr preferRelativeResize="0"/>
          <p:nvPr/>
        </p:nvPicPr>
        <p:blipFill rotWithShape="1">
          <a:blip r:embed="rId6">
            <a:alphaModFix/>
          </a:blip>
          <a:srcRect b="0" l="0" r="0" t="0"/>
          <a:stretch/>
        </p:blipFill>
        <p:spPr>
          <a:xfrm>
            <a:off x="15013276" y="11442700"/>
            <a:ext cx="9373772" cy="2273300"/>
          </a:xfrm>
          <a:prstGeom prst="rect">
            <a:avLst/>
          </a:prstGeom>
          <a:noFill/>
          <a:ln>
            <a:noFill/>
          </a:ln>
        </p:spPr>
      </p:pic>
      <p:pic>
        <p:nvPicPr>
          <p:cNvPr descr=" " id="131" name="Google Shape;131;g271dbaf017c_0_85"/>
          <p:cNvPicPr preferRelativeResize="0"/>
          <p:nvPr/>
        </p:nvPicPr>
        <p:blipFill rotWithShape="1">
          <a:blip r:embed="rId7">
            <a:alphaModFix/>
          </a:blip>
          <a:srcRect b="0" l="0" r="0" t="0"/>
          <a:stretch/>
        </p:blipFill>
        <p:spPr>
          <a:xfrm>
            <a:off x="0" y="0"/>
            <a:ext cx="8954619" cy="4051300"/>
          </a:xfrm>
          <a:prstGeom prst="rect">
            <a:avLst/>
          </a:prstGeom>
          <a:noFill/>
          <a:ln>
            <a:noFill/>
          </a:ln>
        </p:spPr>
      </p:pic>
      <p:pic>
        <p:nvPicPr>
          <p:cNvPr descr=" " id="132" name="Google Shape;132;g271dbaf017c_0_85"/>
          <p:cNvPicPr preferRelativeResize="0"/>
          <p:nvPr/>
        </p:nvPicPr>
        <p:blipFill rotWithShape="1">
          <a:blip r:embed="rId8">
            <a:alphaModFix/>
          </a:blip>
          <a:srcRect b="0" l="0" r="0" t="0"/>
          <a:stretch/>
        </p:blipFill>
        <p:spPr>
          <a:xfrm>
            <a:off x="20150628" y="0"/>
            <a:ext cx="4236420" cy="5989935"/>
          </a:xfrm>
          <a:prstGeom prst="rect">
            <a:avLst/>
          </a:prstGeom>
          <a:noFill/>
          <a:ln>
            <a:noFill/>
          </a:ln>
        </p:spPr>
      </p:pic>
      <p:sp>
        <p:nvSpPr>
          <p:cNvPr id="133" name="Google Shape;133;g271dbaf017c_0_85"/>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34" name="Google Shape;134;g271dbaf017c_0_85"/>
          <p:cNvPicPr preferRelativeResize="0"/>
          <p:nvPr/>
        </p:nvPicPr>
        <p:blipFill rotWithShape="1">
          <a:blip r:embed="rId9">
            <a:alphaModFix/>
          </a:blip>
          <a:srcRect b="0" l="0" r="0" t="0"/>
          <a:stretch/>
        </p:blipFill>
        <p:spPr>
          <a:xfrm>
            <a:off x="23523340" y="10820400"/>
            <a:ext cx="711289" cy="2590800"/>
          </a:xfrm>
          <a:prstGeom prst="rect">
            <a:avLst/>
          </a:prstGeom>
          <a:noFill/>
          <a:ln>
            <a:noFill/>
          </a:ln>
        </p:spPr>
      </p:pic>
      <p:sp>
        <p:nvSpPr>
          <p:cNvPr id="135" name="Google Shape;135;g271dbaf017c_0_85"/>
          <p:cNvSpPr/>
          <p:nvPr/>
        </p:nvSpPr>
        <p:spPr>
          <a:xfrm>
            <a:off x="880570" y="1971650"/>
            <a:ext cx="14132700" cy="182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13900"/>
              </a:buClr>
              <a:buSzPts val="8000"/>
              <a:buFont typeface="Miniver"/>
              <a:buNone/>
            </a:pPr>
            <a:r>
              <a:rPr lang="en-US" sz="8000" u="sng">
                <a:solidFill>
                  <a:srgbClr val="113900"/>
                </a:solidFill>
                <a:latin typeface="Miniver"/>
                <a:ea typeface="Miniver"/>
                <a:cs typeface="Miniver"/>
                <a:sym typeface="Miniver"/>
              </a:rPr>
              <a:t>PROJECT OVERVIEW</a:t>
            </a:r>
            <a:endParaRPr b="0" i="0" sz="8000" u="sng" cap="none" strike="noStrike">
              <a:solidFill>
                <a:schemeClr val="dk1"/>
              </a:solidFill>
              <a:latin typeface="Calibri"/>
              <a:ea typeface="Calibri"/>
              <a:cs typeface="Calibri"/>
              <a:sym typeface="Calibri"/>
            </a:endParaRPr>
          </a:p>
        </p:txBody>
      </p:sp>
      <p:sp>
        <p:nvSpPr>
          <p:cNvPr id="136" name="Google Shape;136;g271dbaf017c_0_85"/>
          <p:cNvSpPr/>
          <p:nvPr/>
        </p:nvSpPr>
        <p:spPr>
          <a:xfrm>
            <a:off x="11831725" y="3205350"/>
            <a:ext cx="11539200" cy="566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3000" u="sng">
                <a:solidFill>
                  <a:schemeClr val="dk1"/>
                </a:solidFill>
              </a:rPr>
              <a:t>Key Features</a:t>
            </a:r>
            <a:endParaRPr b="1" sz="3000" u="sng">
              <a:solidFill>
                <a:schemeClr val="dk1"/>
              </a:solidFill>
            </a:endParaRPr>
          </a:p>
          <a:p>
            <a:pPr indent="0" lvl="0" marL="0" rtl="0" algn="l">
              <a:spcBef>
                <a:spcPts val="0"/>
              </a:spcBef>
              <a:spcAft>
                <a:spcPts val="0"/>
              </a:spcAft>
              <a:buClr>
                <a:schemeClr val="dk1"/>
              </a:buClr>
              <a:buSzPts val="1100"/>
              <a:buFont typeface="Arial"/>
              <a:buNone/>
            </a:pPr>
            <a:r>
              <a:t/>
            </a:r>
            <a:endParaRPr b="1" sz="3000" u="sng">
              <a:solidFill>
                <a:schemeClr val="dk1"/>
              </a:solidFill>
            </a:endParaRPr>
          </a:p>
          <a:p>
            <a:pPr indent="0" lvl="0" marL="0" rtl="0" algn="l">
              <a:spcBef>
                <a:spcPts val="0"/>
              </a:spcBef>
              <a:spcAft>
                <a:spcPts val="0"/>
              </a:spcAft>
              <a:buClr>
                <a:schemeClr val="dk1"/>
              </a:buClr>
              <a:buSzPts val="1100"/>
              <a:buFont typeface="Arial"/>
              <a:buNone/>
            </a:pPr>
            <a:r>
              <a:rPr b="1" lang="en-US" sz="3000">
                <a:solidFill>
                  <a:schemeClr val="dk1"/>
                </a:solidFill>
              </a:rPr>
              <a:t>Snake Movement</a:t>
            </a:r>
            <a:r>
              <a:rPr lang="en-US" sz="3000">
                <a:solidFill>
                  <a:schemeClr val="dk1"/>
                </a:solidFill>
              </a:rPr>
              <a:t>: Controlled via the arrow keys, the snake moves smoothly on the grid.</a:t>
            </a:r>
            <a:endParaRPr sz="3000">
              <a:solidFill>
                <a:schemeClr val="dk1"/>
              </a:solidFill>
            </a:endParaRPr>
          </a:p>
          <a:p>
            <a:pPr indent="0" lvl="0" marL="0" rtl="0" algn="l">
              <a:spcBef>
                <a:spcPts val="0"/>
              </a:spcBef>
              <a:spcAft>
                <a:spcPts val="0"/>
              </a:spcAft>
              <a:buClr>
                <a:schemeClr val="dk1"/>
              </a:buClr>
              <a:buSzPts val="1100"/>
              <a:buFont typeface="Arial"/>
              <a:buNone/>
            </a:pPr>
            <a:r>
              <a:rPr b="1" lang="en-US" sz="3000">
                <a:solidFill>
                  <a:schemeClr val="dk1"/>
                </a:solidFill>
              </a:rPr>
              <a:t>Random Food Generation</a:t>
            </a:r>
            <a:r>
              <a:rPr lang="en-US" sz="3000">
                <a:solidFill>
                  <a:schemeClr val="dk1"/>
                </a:solidFill>
              </a:rPr>
              <a:t>: The food appears randomly in empty spaces on the grid, and the snake must "eat" it to grow.</a:t>
            </a:r>
            <a:endParaRPr sz="3000">
              <a:solidFill>
                <a:schemeClr val="dk1"/>
              </a:solidFill>
            </a:endParaRPr>
          </a:p>
          <a:p>
            <a:pPr indent="0" lvl="0" marL="0" rtl="0" algn="l">
              <a:spcBef>
                <a:spcPts val="0"/>
              </a:spcBef>
              <a:spcAft>
                <a:spcPts val="0"/>
              </a:spcAft>
              <a:buClr>
                <a:schemeClr val="dk1"/>
              </a:buClr>
              <a:buSzPts val="1100"/>
              <a:buFont typeface="Arial"/>
              <a:buNone/>
            </a:pPr>
            <a:r>
              <a:rPr b="1" lang="en-US" sz="3000">
                <a:solidFill>
                  <a:schemeClr val="dk1"/>
                </a:solidFill>
              </a:rPr>
              <a:t>Scoreboard</a:t>
            </a:r>
            <a:r>
              <a:rPr lang="en-US" sz="3000">
                <a:solidFill>
                  <a:schemeClr val="dk1"/>
                </a:solidFill>
              </a:rPr>
              <a:t>: A live score display updates as the snake consumes food.</a:t>
            </a:r>
            <a:endParaRPr sz="3000">
              <a:solidFill>
                <a:schemeClr val="dk1"/>
              </a:solidFill>
            </a:endParaRPr>
          </a:p>
          <a:p>
            <a:pPr indent="0" lvl="0" marL="0" rtl="0" algn="l">
              <a:spcBef>
                <a:spcPts val="0"/>
              </a:spcBef>
              <a:spcAft>
                <a:spcPts val="0"/>
              </a:spcAft>
              <a:buClr>
                <a:schemeClr val="dk1"/>
              </a:buClr>
              <a:buSzPts val="1100"/>
              <a:buFont typeface="Arial"/>
              <a:buNone/>
            </a:pPr>
            <a:r>
              <a:rPr b="1" lang="en-US" sz="3000">
                <a:solidFill>
                  <a:schemeClr val="dk1"/>
                </a:solidFill>
              </a:rPr>
              <a:t>Dynamic Speed</a:t>
            </a:r>
            <a:r>
              <a:rPr lang="en-US" sz="3000">
                <a:solidFill>
                  <a:schemeClr val="dk1"/>
                </a:solidFill>
              </a:rPr>
              <a:t>: The game's speed increases as the snake grows, making it more challenging.</a:t>
            </a:r>
            <a:endParaRPr sz="3000">
              <a:solidFill>
                <a:schemeClr val="dk1"/>
              </a:solidFill>
            </a:endParaRPr>
          </a:p>
          <a:p>
            <a:pPr indent="0" lvl="0" marL="0" rtl="0" algn="l">
              <a:spcBef>
                <a:spcPts val="0"/>
              </a:spcBef>
              <a:spcAft>
                <a:spcPts val="0"/>
              </a:spcAft>
              <a:buClr>
                <a:schemeClr val="dk1"/>
              </a:buClr>
              <a:buSzPts val="1100"/>
              <a:buFont typeface="Arial"/>
              <a:buNone/>
            </a:pPr>
            <a:r>
              <a:rPr b="1" lang="en-US" sz="3000">
                <a:solidFill>
                  <a:schemeClr val="dk1"/>
                </a:solidFill>
              </a:rPr>
              <a:t>Game Over Modal</a:t>
            </a:r>
            <a:r>
              <a:rPr lang="en-US" sz="3000">
                <a:solidFill>
                  <a:schemeClr val="dk1"/>
                </a:solidFill>
              </a:rPr>
              <a:t>: When the game ends, a modal pops up, displaying the final score with an option to restart the game.</a:t>
            </a:r>
            <a:endParaRPr sz="3000">
              <a:solidFill>
                <a:schemeClr val="dk1"/>
              </a:solidFill>
            </a:endParaRPr>
          </a:p>
          <a:p>
            <a:pPr indent="0" lvl="0" marL="0" rtl="0" algn="l">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t/>
            </a:r>
            <a:endParaRPr sz="3000">
              <a:solidFill>
                <a:schemeClr val="dk1"/>
              </a:solidFill>
            </a:endParaRPr>
          </a:p>
        </p:txBody>
      </p:sp>
      <p:sp>
        <p:nvSpPr>
          <p:cNvPr id="137" name="Google Shape;137;g271dbaf017c_0_85"/>
          <p:cNvSpPr txBox="1"/>
          <p:nvPr/>
        </p:nvSpPr>
        <p:spPr>
          <a:xfrm>
            <a:off x="2100975" y="4051300"/>
            <a:ext cx="9373800" cy="6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000" u="sng"/>
              <a:t>Project Overview: 2D Snake Game</a:t>
            </a:r>
            <a:endParaRPr b="1" sz="3000" u="sng"/>
          </a:p>
          <a:p>
            <a:pPr indent="0" lvl="0" marL="0" rtl="0" algn="l">
              <a:spcBef>
                <a:spcPts val="0"/>
              </a:spcBef>
              <a:spcAft>
                <a:spcPts val="0"/>
              </a:spcAft>
              <a:buClr>
                <a:schemeClr val="dk1"/>
              </a:buClr>
              <a:buSzPts val="1100"/>
              <a:buFont typeface="Arial"/>
              <a:buNone/>
            </a:pPr>
            <a:r>
              <a:t/>
            </a:r>
            <a:endParaRPr sz="3000"/>
          </a:p>
          <a:p>
            <a:pPr indent="0" lvl="0" marL="0" rtl="0" algn="l">
              <a:spcBef>
                <a:spcPts val="0"/>
              </a:spcBef>
              <a:spcAft>
                <a:spcPts val="0"/>
              </a:spcAft>
              <a:buClr>
                <a:schemeClr val="dk1"/>
              </a:buClr>
              <a:buSzPts val="1100"/>
              <a:buFont typeface="Arial"/>
              <a:buNone/>
            </a:pPr>
            <a:r>
              <a:rPr lang="en-US" sz="3000"/>
              <a:t>The 2D Snake Game is a web-based recreation of the classic Snake game, built using HTML, CSS, and JavaScript. The primary objective is to control a snake that moves across a grid, eating randomly placed food. Each time the snake eats the food, it grows in length, and the player's score increases. The game continues until the snake collides with the game boundaries or itself, resulting in a game over.</a:t>
            </a:r>
            <a:endParaRPr sz="3000"/>
          </a:p>
          <a:p>
            <a:pPr indent="0" lvl="0" marL="0" rtl="0" algn="l">
              <a:spcBef>
                <a:spcPts val="0"/>
              </a:spcBef>
              <a:spcAft>
                <a:spcPts val="0"/>
              </a:spcAft>
              <a:buClr>
                <a:schemeClr val="dk1"/>
              </a:buClr>
              <a:buSzPts val="1100"/>
              <a:buFont typeface="Arial"/>
              <a:buNone/>
            </a:pPr>
            <a:r>
              <a:t/>
            </a:r>
            <a:endParaRPr sz="3000"/>
          </a:p>
          <a:p>
            <a:pPr indent="0" lvl="0" marL="0" rtl="0" algn="l">
              <a:spcBef>
                <a:spcPts val="0"/>
              </a:spcBef>
              <a:spcAft>
                <a:spcPts val="0"/>
              </a:spcAft>
              <a:buNone/>
            </a:pPr>
            <a:r>
              <a:t/>
            </a:r>
            <a:endParaRPr sz="3000"/>
          </a:p>
        </p:txBody>
      </p:sp>
      <p:sp>
        <p:nvSpPr>
          <p:cNvPr id="138" name="Google Shape;138;g271dbaf017c_0_85"/>
          <p:cNvSpPr txBox="1"/>
          <p:nvPr/>
        </p:nvSpPr>
        <p:spPr>
          <a:xfrm>
            <a:off x="5038225" y="9079900"/>
            <a:ext cx="14865300" cy="11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accent6"/>
                </a:solidFill>
              </a:rPr>
              <a:t>The project showcases how JavaScript's dynamic capabilities, especially arrays, can be utilized to manage complex game mechanics. It also demonstrates CSS’s role in creating a clean, visually appealing user interface.</a:t>
            </a:r>
            <a:endParaRPr b="1">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143" name="Shape 143"/>
        <p:cNvGrpSpPr/>
        <p:nvPr/>
      </p:nvGrpSpPr>
      <p:grpSpPr>
        <a:xfrm>
          <a:off x="0" y="0"/>
          <a:ext cx="0" cy="0"/>
          <a:chOff x="0" y="0"/>
          <a:chExt cx="0" cy="0"/>
        </a:xfrm>
      </p:grpSpPr>
      <p:pic>
        <p:nvPicPr>
          <p:cNvPr descr=" " id="144" name="Google Shape;144;g271dbaf017c_0_122"/>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145" name="Google Shape;145;g271dbaf017c_0_122"/>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146" name="Google Shape;146;g271dbaf017c_0_122"/>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147" name="Google Shape;147;g271dbaf017c_0_122"/>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148" name="Google Shape;148;g271dbaf017c_0_122"/>
          <p:cNvPicPr preferRelativeResize="0"/>
          <p:nvPr/>
        </p:nvPicPr>
        <p:blipFill rotWithShape="1">
          <a:blip r:embed="rId7">
            <a:alphaModFix/>
          </a:blip>
          <a:srcRect b="0" l="0" r="0" t="0"/>
          <a:stretch/>
        </p:blipFill>
        <p:spPr>
          <a:xfrm>
            <a:off x="0" y="0"/>
            <a:ext cx="3975488" cy="4466431"/>
          </a:xfrm>
          <a:prstGeom prst="rect">
            <a:avLst/>
          </a:prstGeom>
          <a:noFill/>
          <a:ln>
            <a:noFill/>
          </a:ln>
        </p:spPr>
      </p:pic>
      <p:sp>
        <p:nvSpPr>
          <p:cNvPr id="149" name="Google Shape;149;g271dbaf017c_0_12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71dbaf017c_0_122"/>
          <p:cNvSpPr/>
          <p:nvPr/>
        </p:nvSpPr>
        <p:spPr>
          <a:xfrm>
            <a:off x="914514"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271dbaf017c_0_122"/>
          <p:cNvSpPr/>
          <p:nvPr/>
        </p:nvSpPr>
        <p:spPr>
          <a:xfrm>
            <a:off x="914514"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271dbaf017c_0_122"/>
          <p:cNvSpPr/>
          <p:nvPr/>
        </p:nvSpPr>
        <p:spPr>
          <a:xfrm>
            <a:off x="914514" y="349250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b="1" lang="en-US" sz="4800" u="sng">
                <a:solidFill>
                  <a:srgbClr val="0E0E0E"/>
                </a:solidFill>
                <a:latin typeface="Miniver"/>
                <a:ea typeface="Miniver"/>
                <a:cs typeface="Miniver"/>
                <a:sym typeface="Miniver"/>
              </a:rPr>
              <a:t>HTML</a:t>
            </a:r>
            <a:endParaRPr b="1" i="0" sz="4800" u="sng" cap="none" strike="noStrike">
              <a:solidFill>
                <a:schemeClr val="dk1"/>
              </a:solidFill>
              <a:latin typeface="Calibri"/>
              <a:ea typeface="Calibri"/>
              <a:cs typeface="Calibri"/>
              <a:sym typeface="Calibri"/>
            </a:endParaRPr>
          </a:p>
        </p:txBody>
      </p:sp>
      <p:sp>
        <p:nvSpPr>
          <p:cNvPr id="153" name="Google Shape;153;g271dbaf017c_0_122"/>
          <p:cNvSpPr/>
          <p:nvPr/>
        </p:nvSpPr>
        <p:spPr>
          <a:xfrm>
            <a:off x="914514"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271dbaf017c_0_122"/>
          <p:cNvSpPr/>
          <p:nvPr/>
        </p:nvSpPr>
        <p:spPr>
          <a:xfrm>
            <a:off x="778925" y="4584800"/>
            <a:ext cx="7159500" cy="394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500">
                <a:solidFill>
                  <a:schemeClr val="dk1"/>
                </a:solidFill>
              </a:rPr>
              <a:t>Structured the game’s interface by defining elements such as:</a:t>
            </a:r>
            <a:endParaRPr sz="2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Canvas</a:t>
            </a:r>
            <a:r>
              <a:rPr lang="en-US" sz="2500">
                <a:solidFill>
                  <a:schemeClr val="dk1"/>
                </a:solidFill>
              </a:rPr>
              <a:t>: The area where the snake game is rendered and played.</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US" sz="2500">
                <a:solidFill>
                  <a:schemeClr val="dk1"/>
                </a:solidFill>
              </a:rPr>
              <a:t>Buttons</a:t>
            </a:r>
            <a:r>
              <a:rPr lang="en-US" sz="2500">
                <a:solidFill>
                  <a:schemeClr val="dk1"/>
                </a:solidFill>
              </a:rPr>
              <a:t>: A restart button to allow players to restart the game.</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US" sz="2500">
                <a:solidFill>
                  <a:schemeClr val="dk1"/>
                </a:solidFill>
              </a:rPr>
              <a:t>Scoreboard</a:t>
            </a:r>
            <a:r>
              <a:rPr lang="en-US" sz="2500">
                <a:solidFill>
                  <a:schemeClr val="dk1"/>
                </a:solidFill>
              </a:rPr>
              <a:t>: Displays the current score during gameplay.</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155" name="Google Shape;155;g271dbaf017c_0_122"/>
          <p:cNvSpPr/>
          <p:nvPr/>
        </p:nvSpPr>
        <p:spPr>
          <a:xfrm>
            <a:off x="15826178"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71dbaf017c_0_122"/>
          <p:cNvSpPr/>
          <p:nvPr/>
        </p:nvSpPr>
        <p:spPr>
          <a:xfrm>
            <a:off x="15826178"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71dbaf017c_0_122"/>
          <p:cNvSpPr/>
          <p:nvPr/>
        </p:nvSpPr>
        <p:spPr>
          <a:xfrm>
            <a:off x="16481828"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b="1" lang="en-US" sz="4800" u="sng">
                <a:solidFill>
                  <a:srgbClr val="0E0E0E"/>
                </a:solidFill>
                <a:latin typeface="Miniver"/>
                <a:ea typeface="Miniver"/>
                <a:cs typeface="Miniver"/>
                <a:sym typeface="Miniver"/>
              </a:rPr>
              <a:t>JS</a:t>
            </a:r>
            <a:endParaRPr b="1" i="0" sz="4800" u="sng" cap="none" strike="noStrike">
              <a:solidFill>
                <a:schemeClr val="dk1"/>
              </a:solidFill>
              <a:latin typeface="Calibri"/>
              <a:ea typeface="Calibri"/>
              <a:cs typeface="Calibri"/>
              <a:sym typeface="Calibri"/>
            </a:endParaRPr>
          </a:p>
        </p:txBody>
      </p:sp>
      <p:sp>
        <p:nvSpPr>
          <p:cNvPr id="158" name="Google Shape;158;g271dbaf017c_0_122"/>
          <p:cNvSpPr/>
          <p:nvPr/>
        </p:nvSpPr>
        <p:spPr>
          <a:xfrm>
            <a:off x="15826178"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71dbaf017c_0_122"/>
          <p:cNvSpPr/>
          <p:nvPr/>
        </p:nvSpPr>
        <p:spPr>
          <a:xfrm>
            <a:off x="15826175" y="3818500"/>
            <a:ext cx="7159500" cy="290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2500">
                <a:solidFill>
                  <a:schemeClr val="dk1"/>
                </a:solidFill>
              </a:rPr>
              <a:t>The core functionality of the game includes:</a:t>
            </a:r>
            <a:endParaRPr sz="2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Game Logic</a:t>
            </a:r>
            <a:r>
              <a:rPr lang="en-US" sz="2500">
                <a:solidFill>
                  <a:schemeClr val="dk1"/>
                </a:solidFill>
              </a:rPr>
              <a:t>: Manages snake movement, food generation, collision detection, and score calculation.</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US" sz="2500">
                <a:solidFill>
                  <a:schemeClr val="dk1"/>
                </a:solidFill>
              </a:rPr>
              <a:t>Event Handling</a:t>
            </a:r>
            <a:r>
              <a:rPr lang="en-US" sz="2500">
                <a:solidFill>
                  <a:schemeClr val="dk1"/>
                </a:solidFill>
              </a:rPr>
              <a:t>: Captures arrow key inputs to control the snake’s direction.</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US" sz="2500">
                <a:solidFill>
                  <a:schemeClr val="dk1"/>
                </a:solidFill>
              </a:rPr>
              <a:t>Dynamic Updates</a:t>
            </a:r>
            <a:r>
              <a:rPr lang="en-US" sz="2500">
                <a:solidFill>
                  <a:schemeClr val="dk1"/>
                </a:solidFill>
              </a:rPr>
              <a:t>: Continuously updates the game canvas to reflect real-time movements.</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b="1" lang="en-US" sz="2500">
                <a:solidFill>
                  <a:schemeClr val="dk1"/>
                </a:solidFill>
              </a:rPr>
              <a:t>Speed Adjustments</a:t>
            </a:r>
            <a:r>
              <a:rPr lang="en-US" sz="2500">
                <a:solidFill>
                  <a:schemeClr val="dk1"/>
                </a:solidFill>
              </a:rPr>
              <a:t>: Increases snake speed as the score rises, adding more difficulty.</a:t>
            </a:r>
            <a:endParaRPr sz="2500">
              <a:solidFill>
                <a:schemeClr val="dk1"/>
              </a:solidFill>
            </a:endParaRPr>
          </a:p>
          <a:p>
            <a:pPr indent="0" lvl="0" marL="0" rtl="0" algn="l">
              <a:lnSpc>
                <a:spcPct val="115000"/>
              </a:lnSpc>
              <a:spcBef>
                <a:spcPts val="1200"/>
              </a:spcBef>
              <a:spcAft>
                <a:spcPts val="0"/>
              </a:spcAft>
              <a:buNone/>
            </a:pPr>
            <a:r>
              <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160" name="Google Shape;160;g271dbaf017c_0_122"/>
          <p:cNvSpPr/>
          <p:nvPr/>
        </p:nvSpPr>
        <p:spPr>
          <a:xfrm>
            <a:off x="8370346" y="14986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271dbaf017c_0_122"/>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271dbaf017c_0_122"/>
          <p:cNvSpPr/>
          <p:nvPr/>
        </p:nvSpPr>
        <p:spPr>
          <a:xfrm>
            <a:off x="4592398" y="1498600"/>
            <a:ext cx="130341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TECHNOLOGIES USED</a:t>
            </a:r>
            <a:endParaRPr b="1" i="0" sz="8000" u="sng" cap="none" strike="noStrike">
              <a:solidFill>
                <a:schemeClr val="dk1"/>
              </a:solidFill>
              <a:latin typeface="Calibri"/>
              <a:ea typeface="Calibri"/>
              <a:cs typeface="Calibri"/>
              <a:sym typeface="Calibri"/>
            </a:endParaRPr>
          </a:p>
        </p:txBody>
      </p:sp>
      <p:sp>
        <p:nvSpPr>
          <p:cNvPr id="163" name="Google Shape;163;g271dbaf017c_0_122"/>
          <p:cNvSpPr/>
          <p:nvPr/>
        </p:nvSpPr>
        <p:spPr>
          <a:xfrm>
            <a:off x="8370346" y="29972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271dbaf017c_0_122"/>
          <p:cNvSpPr/>
          <p:nvPr/>
        </p:nvSpPr>
        <p:spPr>
          <a:xfrm>
            <a:off x="8370350" y="2997200"/>
            <a:ext cx="7159500" cy="420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3200"/>
              <a:buFont typeface="DM Sans"/>
              <a:buNone/>
            </a:pPr>
            <a:r>
              <a:t/>
            </a:r>
            <a:endParaRPr b="0" i="0" sz="3200" u="none" cap="none" strike="noStrike">
              <a:solidFill>
                <a:schemeClr val="dk1"/>
              </a:solidFill>
              <a:latin typeface="Calibri"/>
              <a:ea typeface="Calibri"/>
              <a:cs typeface="Calibri"/>
              <a:sym typeface="Calibri"/>
            </a:endParaRPr>
          </a:p>
        </p:txBody>
      </p:sp>
      <p:pic>
        <p:nvPicPr>
          <p:cNvPr id="165" name="Google Shape;165;g271dbaf017c_0_122"/>
          <p:cNvPicPr preferRelativeResize="0"/>
          <p:nvPr/>
        </p:nvPicPr>
        <p:blipFill>
          <a:blip r:embed="rId8">
            <a:alphaModFix/>
          </a:blip>
          <a:stretch>
            <a:fillRect/>
          </a:stretch>
        </p:blipFill>
        <p:spPr>
          <a:xfrm>
            <a:off x="491525" y="8529200"/>
            <a:ext cx="7446901" cy="4000500"/>
          </a:xfrm>
          <a:prstGeom prst="rect">
            <a:avLst/>
          </a:prstGeom>
          <a:noFill/>
          <a:ln>
            <a:noFill/>
          </a:ln>
        </p:spPr>
      </p:pic>
      <p:pic>
        <p:nvPicPr>
          <p:cNvPr id="166" name="Google Shape;166;g271dbaf017c_0_122" title="File:HTML5 logo and wordmark.svg - Wikipedia"/>
          <p:cNvPicPr preferRelativeResize="0"/>
          <p:nvPr/>
        </p:nvPicPr>
        <p:blipFill>
          <a:blip r:embed="rId9">
            <a:alphaModFix/>
          </a:blip>
          <a:stretch>
            <a:fillRect/>
          </a:stretch>
        </p:blipFill>
        <p:spPr>
          <a:xfrm>
            <a:off x="3033061" y="3390800"/>
            <a:ext cx="1690464" cy="1092300"/>
          </a:xfrm>
          <a:prstGeom prst="rect">
            <a:avLst/>
          </a:prstGeom>
          <a:noFill/>
          <a:ln>
            <a:noFill/>
          </a:ln>
        </p:spPr>
      </p:pic>
      <p:sp>
        <p:nvSpPr>
          <p:cNvPr id="167" name="Google Shape;167;g271dbaf017c_0_122"/>
          <p:cNvSpPr/>
          <p:nvPr/>
        </p:nvSpPr>
        <p:spPr>
          <a:xfrm>
            <a:off x="9327989"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rPr b="1" lang="en-US" sz="4800" u="sng">
                <a:solidFill>
                  <a:srgbClr val="0E0E0E"/>
                </a:solidFill>
                <a:latin typeface="Miniver"/>
                <a:ea typeface="Miniver"/>
                <a:cs typeface="Miniver"/>
                <a:sym typeface="Miniver"/>
              </a:rPr>
              <a:t>CSS</a:t>
            </a:r>
            <a:endParaRPr b="1" i="0" sz="4800" u="sng" cap="none" strike="noStrike">
              <a:solidFill>
                <a:schemeClr val="dk1"/>
              </a:solidFill>
              <a:latin typeface="Calibri"/>
              <a:ea typeface="Calibri"/>
              <a:cs typeface="Calibri"/>
              <a:sym typeface="Calibri"/>
            </a:endParaRPr>
          </a:p>
        </p:txBody>
      </p:sp>
      <p:sp>
        <p:nvSpPr>
          <p:cNvPr id="168" name="Google Shape;168;g271dbaf017c_0_122"/>
          <p:cNvSpPr txBox="1"/>
          <p:nvPr/>
        </p:nvSpPr>
        <p:spPr>
          <a:xfrm>
            <a:off x="8132850" y="3782325"/>
            <a:ext cx="7159500" cy="3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500">
                <a:solidFill>
                  <a:schemeClr val="dk1"/>
                </a:solidFill>
              </a:rPr>
              <a:t>Used to style the visual elements of the game:</a:t>
            </a:r>
            <a:endParaRPr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Created a dark-themed </a:t>
            </a:r>
            <a:r>
              <a:rPr b="1" lang="en-US" sz="2500">
                <a:solidFill>
                  <a:schemeClr val="dk1"/>
                </a:solidFill>
              </a:rPr>
              <a:t>game area</a:t>
            </a:r>
            <a:r>
              <a:rPr lang="en-US" sz="2500">
                <a:solidFill>
                  <a:schemeClr val="dk1"/>
                </a:solidFill>
              </a:rPr>
              <a:t> with visually appealing elements.</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Styled the </a:t>
            </a:r>
            <a:r>
              <a:rPr b="1" lang="en-US" sz="2500">
                <a:solidFill>
                  <a:schemeClr val="dk1"/>
                </a:solidFill>
              </a:rPr>
              <a:t>snake</a:t>
            </a:r>
            <a:r>
              <a:rPr lang="en-US" sz="2500">
                <a:solidFill>
                  <a:schemeClr val="dk1"/>
                </a:solidFill>
              </a:rPr>
              <a:t> and </a:t>
            </a:r>
            <a:r>
              <a:rPr b="1" lang="en-US" sz="2500">
                <a:solidFill>
                  <a:schemeClr val="dk1"/>
                </a:solidFill>
              </a:rPr>
              <a:t>food</a:t>
            </a:r>
            <a:r>
              <a:rPr lang="en-US" sz="2500">
                <a:solidFill>
                  <a:schemeClr val="dk1"/>
                </a:solidFill>
              </a:rPr>
              <a:t> to have distinct colors.</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Designed the </a:t>
            </a:r>
            <a:r>
              <a:rPr b="1" lang="en-US" sz="2500">
                <a:solidFill>
                  <a:schemeClr val="dk1"/>
                </a:solidFill>
              </a:rPr>
              <a:t>restart button</a:t>
            </a:r>
            <a:r>
              <a:rPr lang="en-US" sz="2500">
                <a:solidFill>
                  <a:schemeClr val="dk1"/>
                </a:solidFill>
              </a:rPr>
              <a:t> and </a:t>
            </a:r>
            <a:r>
              <a:rPr b="1" lang="en-US" sz="2500">
                <a:solidFill>
                  <a:schemeClr val="dk1"/>
                </a:solidFill>
              </a:rPr>
              <a:t>scoreboard</a:t>
            </a:r>
            <a:r>
              <a:rPr lang="en-US" sz="2500">
                <a:solidFill>
                  <a:schemeClr val="dk1"/>
                </a:solidFill>
              </a:rPr>
              <a:t> for user interaction, enhancing the game's usability.</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Used CSS animations and hover effects to improve the overall user experience.</a:t>
            </a:r>
            <a:endParaRPr sz="2500">
              <a:solidFill>
                <a:schemeClr val="dk1"/>
              </a:solidFill>
            </a:endParaRPr>
          </a:p>
          <a:p>
            <a:pPr indent="0" lvl="0" marL="0" rtl="0" algn="l">
              <a:spcBef>
                <a:spcPts val="1200"/>
              </a:spcBef>
              <a:spcAft>
                <a:spcPts val="0"/>
              </a:spcAft>
              <a:buNone/>
            </a:pPr>
            <a:r>
              <a:t/>
            </a:r>
            <a:endParaRPr/>
          </a:p>
        </p:txBody>
      </p:sp>
      <p:pic>
        <p:nvPicPr>
          <p:cNvPr id="169" name="Google Shape;169;g271dbaf017c_0_122"/>
          <p:cNvPicPr preferRelativeResize="0"/>
          <p:nvPr/>
        </p:nvPicPr>
        <p:blipFill>
          <a:blip r:embed="rId10">
            <a:alphaModFix/>
          </a:blip>
          <a:stretch>
            <a:fillRect/>
          </a:stretch>
        </p:blipFill>
        <p:spPr>
          <a:xfrm>
            <a:off x="8370350" y="8529200"/>
            <a:ext cx="7023900" cy="4000500"/>
          </a:xfrm>
          <a:prstGeom prst="rect">
            <a:avLst/>
          </a:prstGeom>
          <a:noFill/>
          <a:ln>
            <a:noFill/>
          </a:ln>
        </p:spPr>
      </p:pic>
      <p:pic>
        <p:nvPicPr>
          <p:cNvPr id="170" name="Google Shape;170;g271dbaf017c_0_122" title="File:CSS.3.svg - Wikimedia Commons"/>
          <p:cNvPicPr preferRelativeResize="0"/>
          <p:nvPr/>
        </p:nvPicPr>
        <p:blipFill rotWithShape="1">
          <a:blip r:embed="rId11">
            <a:alphaModFix/>
          </a:blip>
          <a:srcRect b="-31217" l="-4680" r="-4669" t="-95488"/>
          <a:stretch/>
        </p:blipFill>
        <p:spPr>
          <a:xfrm>
            <a:off x="10998952" y="1715025"/>
            <a:ext cx="1766681" cy="2476498"/>
          </a:xfrm>
          <a:prstGeom prst="rect">
            <a:avLst/>
          </a:prstGeom>
          <a:noFill/>
          <a:ln>
            <a:noFill/>
          </a:ln>
        </p:spPr>
      </p:pic>
      <p:pic>
        <p:nvPicPr>
          <p:cNvPr id="171" name="Google Shape;171;g271dbaf017c_0_122"/>
          <p:cNvPicPr preferRelativeResize="0"/>
          <p:nvPr/>
        </p:nvPicPr>
        <p:blipFill>
          <a:blip r:embed="rId12">
            <a:alphaModFix/>
          </a:blip>
          <a:stretch>
            <a:fillRect/>
          </a:stretch>
        </p:blipFill>
        <p:spPr>
          <a:xfrm>
            <a:off x="15839300" y="8529200"/>
            <a:ext cx="7819125" cy="4000500"/>
          </a:xfrm>
          <a:prstGeom prst="rect">
            <a:avLst/>
          </a:prstGeom>
          <a:noFill/>
          <a:ln>
            <a:noFill/>
          </a:ln>
        </p:spPr>
      </p:pic>
      <p:pic>
        <p:nvPicPr>
          <p:cNvPr id="172" name="Google Shape;172;g271dbaf017c_0_122" title="File:Javascript-shield.svg - Wikimedia Commons"/>
          <p:cNvPicPr preferRelativeResize="0"/>
          <p:nvPr/>
        </p:nvPicPr>
        <p:blipFill>
          <a:blip r:embed="rId13">
            <a:alphaModFix/>
          </a:blip>
          <a:stretch>
            <a:fillRect/>
          </a:stretch>
        </p:blipFill>
        <p:spPr>
          <a:xfrm>
            <a:off x="18243400" y="2387500"/>
            <a:ext cx="1312800" cy="1262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177" name="Shape 177"/>
        <p:cNvGrpSpPr/>
        <p:nvPr/>
      </p:nvGrpSpPr>
      <p:grpSpPr>
        <a:xfrm>
          <a:off x="0" y="0"/>
          <a:ext cx="0" cy="0"/>
          <a:chOff x="0" y="0"/>
          <a:chExt cx="0" cy="0"/>
        </a:xfrm>
      </p:grpSpPr>
      <p:pic>
        <p:nvPicPr>
          <p:cNvPr descr=" " id="178" name="Google Shape;178;g2899708fc94_0_33"/>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179" name="Google Shape;179;g2899708fc94_0_33"/>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180" name="Google Shape;180;g2899708fc94_0_33"/>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181" name="Google Shape;181;g2899708fc94_0_33"/>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182" name="Google Shape;182;g2899708fc94_0_33"/>
          <p:cNvPicPr preferRelativeResize="0"/>
          <p:nvPr/>
        </p:nvPicPr>
        <p:blipFill rotWithShape="1">
          <a:blip r:embed="rId7">
            <a:alphaModFix/>
          </a:blip>
          <a:srcRect b="0" l="0" r="0" t="0"/>
          <a:stretch/>
        </p:blipFill>
        <p:spPr>
          <a:xfrm>
            <a:off x="0" y="0"/>
            <a:ext cx="3975488" cy="4466431"/>
          </a:xfrm>
          <a:prstGeom prst="rect">
            <a:avLst/>
          </a:prstGeom>
          <a:noFill/>
          <a:ln>
            <a:noFill/>
          </a:ln>
        </p:spPr>
      </p:pic>
      <p:sp>
        <p:nvSpPr>
          <p:cNvPr id="183" name="Google Shape;183;g2899708fc94_0_3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899708fc94_0_33"/>
          <p:cNvSpPr/>
          <p:nvPr/>
        </p:nvSpPr>
        <p:spPr>
          <a:xfrm>
            <a:off x="914514"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899708fc94_0_33"/>
          <p:cNvSpPr/>
          <p:nvPr/>
        </p:nvSpPr>
        <p:spPr>
          <a:xfrm>
            <a:off x="914514"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899708fc94_0_33"/>
          <p:cNvSpPr/>
          <p:nvPr/>
        </p:nvSpPr>
        <p:spPr>
          <a:xfrm>
            <a:off x="914514" y="349250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187" name="Google Shape;187;g2899708fc94_0_33"/>
          <p:cNvSpPr/>
          <p:nvPr/>
        </p:nvSpPr>
        <p:spPr>
          <a:xfrm>
            <a:off x="914514"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2899708fc94_0_33"/>
          <p:cNvSpPr/>
          <p:nvPr/>
        </p:nvSpPr>
        <p:spPr>
          <a:xfrm>
            <a:off x="778925" y="3492500"/>
            <a:ext cx="10422300" cy="400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5000" u="sng">
                <a:solidFill>
                  <a:schemeClr val="dk1"/>
                </a:solidFill>
              </a:rPr>
              <a:t>Food Placement:</a:t>
            </a:r>
            <a:r>
              <a:rPr lang="en-US" sz="5000">
                <a:solidFill>
                  <a:schemeClr val="dk1"/>
                </a:solidFill>
              </a:rPr>
              <a:t> Food is randomly placed on the grid, and the snake grows by adding a new segment when it eats the food. The game checks for overlap with the snake to ensure the food does not spawn inside the snake's body.</a:t>
            </a:r>
            <a:endParaRPr sz="5000">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sz="1100">
              <a:solidFill>
                <a:schemeClr val="dk1"/>
              </a:solidFill>
            </a:endParaRPr>
          </a:p>
          <a:p>
            <a:pPr indent="0" lvl="0" marL="0" rtl="0" algn="l">
              <a:spcBef>
                <a:spcPts val="1200"/>
              </a:spcBef>
              <a:spcAft>
                <a:spcPts val="0"/>
              </a:spcAft>
              <a:buNone/>
            </a:pPr>
            <a:r>
              <a:t/>
            </a:r>
            <a:endParaRPr b="1" sz="5000" u="sng">
              <a:solidFill>
                <a:schemeClr val="dk1"/>
              </a:solidFill>
            </a:endParaRPr>
          </a:p>
        </p:txBody>
      </p:sp>
      <p:sp>
        <p:nvSpPr>
          <p:cNvPr id="189" name="Google Shape;189;g2899708fc94_0_33"/>
          <p:cNvSpPr/>
          <p:nvPr/>
        </p:nvSpPr>
        <p:spPr>
          <a:xfrm>
            <a:off x="15826178"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2899708fc94_0_33"/>
          <p:cNvSpPr/>
          <p:nvPr/>
        </p:nvSpPr>
        <p:spPr>
          <a:xfrm>
            <a:off x="15826178"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2899708fc94_0_33"/>
          <p:cNvSpPr/>
          <p:nvPr/>
        </p:nvSpPr>
        <p:spPr>
          <a:xfrm>
            <a:off x="16481828"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192" name="Google Shape;192;g2899708fc94_0_33"/>
          <p:cNvSpPr/>
          <p:nvPr/>
        </p:nvSpPr>
        <p:spPr>
          <a:xfrm>
            <a:off x="15826178"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2899708fc94_0_33"/>
          <p:cNvSpPr/>
          <p:nvPr/>
        </p:nvSpPr>
        <p:spPr>
          <a:xfrm>
            <a:off x="13295425" y="3492500"/>
            <a:ext cx="9554700" cy="3392400"/>
          </a:xfrm>
          <a:prstGeom prst="rect">
            <a:avLst/>
          </a:prstGeom>
          <a:noFill/>
          <a:ln>
            <a:noFill/>
          </a:ln>
        </p:spPr>
        <p:txBody>
          <a:bodyPr anchorCtr="0" anchor="t" bIns="0" lIns="0" spcFirstLastPara="1" rIns="0" wrap="square" tIns="0">
            <a:noAutofit/>
          </a:bodyPr>
          <a:lstStyle/>
          <a:p>
            <a:pPr indent="-546100" lvl="0" marL="457200" rtl="0" algn="l">
              <a:lnSpc>
                <a:spcPct val="115000"/>
              </a:lnSpc>
              <a:spcBef>
                <a:spcPts val="1200"/>
              </a:spcBef>
              <a:spcAft>
                <a:spcPts val="0"/>
              </a:spcAft>
              <a:buClr>
                <a:schemeClr val="dk1"/>
              </a:buClr>
              <a:buSzPts val="5000"/>
              <a:buChar char="●"/>
            </a:pPr>
            <a:r>
              <a:rPr b="1" lang="en-US" sz="5000" u="sng">
                <a:solidFill>
                  <a:schemeClr val="dk1"/>
                </a:solidFill>
              </a:rPr>
              <a:t>Growth Logic:</a:t>
            </a:r>
            <a:r>
              <a:rPr lang="en-US" sz="5000">
                <a:solidFill>
                  <a:schemeClr val="dk1"/>
                </a:solidFill>
              </a:rPr>
              <a:t> The snake grows by adding a new segment when the head of the snake collides with the food.</a:t>
            </a:r>
            <a:endParaRPr sz="5000">
              <a:solidFill>
                <a:schemeClr val="dk1"/>
              </a:solidFill>
            </a:endParaRPr>
          </a:p>
          <a:p>
            <a:pPr indent="0" lvl="0" marL="0" rtl="0" algn="l">
              <a:lnSpc>
                <a:spcPct val="115000"/>
              </a:lnSpc>
              <a:spcBef>
                <a:spcPts val="1200"/>
              </a:spcBef>
              <a:spcAft>
                <a:spcPts val="0"/>
              </a:spcAft>
              <a:buNone/>
            </a:pPr>
            <a:r>
              <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194" name="Google Shape;194;g2899708fc94_0_33"/>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899708fc94_0_33"/>
          <p:cNvSpPr/>
          <p:nvPr/>
        </p:nvSpPr>
        <p:spPr>
          <a:xfrm>
            <a:off x="1838700" y="149860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Food Generation and Growth Mechanism</a:t>
            </a:r>
            <a:endParaRPr b="1" i="0" sz="8000" u="sng" cap="none" strike="noStrike">
              <a:solidFill>
                <a:schemeClr val="dk1"/>
              </a:solidFill>
              <a:latin typeface="Calibri"/>
              <a:ea typeface="Calibri"/>
              <a:cs typeface="Calibri"/>
              <a:sym typeface="Calibri"/>
            </a:endParaRPr>
          </a:p>
        </p:txBody>
      </p:sp>
      <p:sp>
        <p:nvSpPr>
          <p:cNvPr id="196" name="Google Shape;196;g2899708fc94_0_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7" name="Google Shape;197;g2899708fc94_0_33"/>
          <p:cNvPicPr preferRelativeResize="0"/>
          <p:nvPr/>
        </p:nvPicPr>
        <p:blipFill>
          <a:blip r:embed="rId8">
            <a:alphaModFix/>
          </a:blip>
          <a:stretch>
            <a:fillRect/>
          </a:stretch>
        </p:blipFill>
        <p:spPr>
          <a:xfrm>
            <a:off x="568850" y="9248775"/>
            <a:ext cx="9871849" cy="3726950"/>
          </a:xfrm>
          <a:prstGeom prst="rect">
            <a:avLst/>
          </a:prstGeom>
          <a:noFill/>
          <a:ln>
            <a:noFill/>
          </a:ln>
        </p:spPr>
      </p:pic>
      <p:pic>
        <p:nvPicPr>
          <p:cNvPr id="198" name="Google Shape;198;g2899708fc94_0_33"/>
          <p:cNvPicPr preferRelativeResize="0"/>
          <p:nvPr/>
        </p:nvPicPr>
        <p:blipFill>
          <a:blip r:embed="rId9">
            <a:alphaModFix/>
          </a:blip>
          <a:stretch>
            <a:fillRect/>
          </a:stretch>
        </p:blipFill>
        <p:spPr>
          <a:xfrm>
            <a:off x="13692700" y="7126200"/>
            <a:ext cx="8598425" cy="553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203" name="Shape 203"/>
        <p:cNvGrpSpPr/>
        <p:nvPr/>
      </p:nvGrpSpPr>
      <p:grpSpPr>
        <a:xfrm>
          <a:off x="0" y="0"/>
          <a:ext cx="0" cy="0"/>
          <a:chOff x="0" y="0"/>
          <a:chExt cx="0" cy="0"/>
        </a:xfrm>
      </p:grpSpPr>
      <p:pic>
        <p:nvPicPr>
          <p:cNvPr descr=" " id="204" name="Google Shape;204;g2899708fc94_0_74"/>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205" name="Google Shape;205;g2899708fc94_0_74"/>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206" name="Google Shape;206;g2899708fc94_0_74"/>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207" name="Google Shape;207;g2899708fc94_0_74"/>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208" name="Google Shape;208;g2899708fc94_0_74"/>
          <p:cNvPicPr preferRelativeResize="0"/>
          <p:nvPr/>
        </p:nvPicPr>
        <p:blipFill rotWithShape="1">
          <a:blip r:embed="rId7">
            <a:alphaModFix/>
          </a:blip>
          <a:srcRect b="0" l="0" r="0" t="0"/>
          <a:stretch/>
        </p:blipFill>
        <p:spPr>
          <a:xfrm>
            <a:off x="0" y="0"/>
            <a:ext cx="3975488" cy="4466431"/>
          </a:xfrm>
          <a:prstGeom prst="rect">
            <a:avLst/>
          </a:prstGeom>
          <a:noFill/>
          <a:ln>
            <a:noFill/>
          </a:ln>
        </p:spPr>
      </p:pic>
      <p:sp>
        <p:nvSpPr>
          <p:cNvPr id="209" name="Google Shape;209;g2899708fc94_0_7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899708fc94_0_74"/>
          <p:cNvSpPr/>
          <p:nvPr/>
        </p:nvSpPr>
        <p:spPr>
          <a:xfrm>
            <a:off x="914514"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899708fc94_0_74"/>
          <p:cNvSpPr/>
          <p:nvPr/>
        </p:nvSpPr>
        <p:spPr>
          <a:xfrm>
            <a:off x="914514"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899708fc94_0_74"/>
          <p:cNvSpPr/>
          <p:nvPr/>
        </p:nvSpPr>
        <p:spPr>
          <a:xfrm>
            <a:off x="914514" y="349250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13" name="Google Shape;213;g2899708fc94_0_74"/>
          <p:cNvSpPr/>
          <p:nvPr/>
        </p:nvSpPr>
        <p:spPr>
          <a:xfrm>
            <a:off x="914514"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899708fc94_0_74"/>
          <p:cNvSpPr/>
          <p:nvPr/>
        </p:nvSpPr>
        <p:spPr>
          <a:xfrm>
            <a:off x="778925" y="3492500"/>
            <a:ext cx="10422300" cy="400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5000" u="sng">
                <a:solidFill>
                  <a:schemeClr val="dk1"/>
                </a:solidFill>
              </a:rPr>
              <a:t>Movement Logic</a:t>
            </a:r>
            <a:r>
              <a:rPr lang="en-US" sz="5000" u="sng">
                <a:solidFill>
                  <a:schemeClr val="dk1"/>
                </a:solidFill>
              </a:rPr>
              <a:t>: </a:t>
            </a:r>
            <a:r>
              <a:rPr lang="en-US" sz="5000">
                <a:solidFill>
                  <a:schemeClr val="dk1"/>
                </a:solidFill>
              </a:rPr>
              <a:t>The snake is represented as an array of segments, with the head being the first element. The direction is controlled by arrow keys, and the snake moves by updating the position of each segment based on the direction.</a:t>
            </a:r>
            <a:endParaRPr sz="5000"/>
          </a:p>
        </p:txBody>
      </p:sp>
      <p:sp>
        <p:nvSpPr>
          <p:cNvPr id="215" name="Google Shape;215;g2899708fc94_0_74"/>
          <p:cNvSpPr/>
          <p:nvPr/>
        </p:nvSpPr>
        <p:spPr>
          <a:xfrm>
            <a:off x="15826178"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899708fc94_0_74"/>
          <p:cNvSpPr/>
          <p:nvPr/>
        </p:nvSpPr>
        <p:spPr>
          <a:xfrm>
            <a:off x="15826178"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899708fc94_0_74"/>
          <p:cNvSpPr/>
          <p:nvPr/>
        </p:nvSpPr>
        <p:spPr>
          <a:xfrm>
            <a:off x="16481828"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18" name="Google Shape;218;g2899708fc94_0_74"/>
          <p:cNvSpPr/>
          <p:nvPr/>
        </p:nvSpPr>
        <p:spPr>
          <a:xfrm>
            <a:off x="15826178"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2899708fc94_0_74"/>
          <p:cNvSpPr/>
          <p:nvPr/>
        </p:nvSpPr>
        <p:spPr>
          <a:xfrm>
            <a:off x="13295425" y="3492500"/>
            <a:ext cx="9554700" cy="3392400"/>
          </a:xfrm>
          <a:prstGeom prst="rect">
            <a:avLst/>
          </a:prstGeom>
          <a:noFill/>
          <a:ln>
            <a:noFill/>
          </a:ln>
        </p:spPr>
        <p:txBody>
          <a:bodyPr anchorCtr="0" anchor="t" bIns="0" lIns="0" spcFirstLastPara="1" rIns="0" wrap="square" tIns="0">
            <a:noAutofit/>
          </a:bodyPr>
          <a:lstStyle/>
          <a:p>
            <a:pPr indent="-546100" lvl="0" marL="457200" rtl="0" algn="l">
              <a:lnSpc>
                <a:spcPct val="115000"/>
              </a:lnSpc>
              <a:spcBef>
                <a:spcPts val="1200"/>
              </a:spcBef>
              <a:spcAft>
                <a:spcPts val="0"/>
              </a:spcAft>
              <a:buClr>
                <a:schemeClr val="dk1"/>
              </a:buClr>
              <a:buSzPts val="5000"/>
              <a:buChar char="●"/>
            </a:pPr>
            <a:r>
              <a:rPr b="1" lang="en-US" sz="5000" u="sng">
                <a:solidFill>
                  <a:schemeClr val="dk1"/>
                </a:solidFill>
              </a:rPr>
              <a:t>Keyboard Controls</a:t>
            </a:r>
            <a:r>
              <a:rPr lang="en-US" sz="5000" u="sng">
                <a:solidFill>
                  <a:schemeClr val="dk1"/>
                </a:solidFill>
              </a:rPr>
              <a:t>: </a:t>
            </a:r>
            <a:r>
              <a:rPr lang="en-US" sz="5000">
                <a:solidFill>
                  <a:schemeClr val="dk1"/>
                </a:solidFill>
              </a:rPr>
              <a:t>The </a:t>
            </a:r>
            <a:r>
              <a:rPr lang="en-US" sz="5000">
                <a:solidFill>
                  <a:srgbClr val="188038"/>
                </a:solidFill>
                <a:latin typeface="Roboto Mono"/>
                <a:ea typeface="Roboto Mono"/>
                <a:cs typeface="Roboto Mono"/>
                <a:sym typeface="Roboto Mono"/>
              </a:rPr>
              <a:t>Keydown</a:t>
            </a:r>
            <a:r>
              <a:rPr lang="en-US" sz="5000">
                <a:solidFill>
                  <a:schemeClr val="dk1"/>
                </a:solidFill>
              </a:rPr>
              <a:t> event listens for arrow key presses and updates the direction of the snake accordingly.</a:t>
            </a:r>
            <a:endParaRPr sz="5000">
              <a:solidFill>
                <a:schemeClr val="dk1"/>
              </a:solidFill>
            </a:endParaRPr>
          </a:p>
          <a:p>
            <a:pPr indent="0" lvl="0" marL="0" rtl="0" algn="l">
              <a:lnSpc>
                <a:spcPct val="115000"/>
              </a:lnSpc>
              <a:spcBef>
                <a:spcPts val="1200"/>
              </a:spcBef>
              <a:spcAft>
                <a:spcPts val="0"/>
              </a:spcAft>
              <a:buNone/>
            </a:pPr>
            <a:r>
              <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220" name="Google Shape;220;g2899708fc94_0_74"/>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899708fc94_0_74"/>
          <p:cNvSpPr/>
          <p:nvPr/>
        </p:nvSpPr>
        <p:spPr>
          <a:xfrm>
            <a:off x="1838700" y="149860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Snake Movement and Controls (JavaScript)</a:t>
            </a:r>
            <a:endParaRPr b="1" i="0" sz="8000" u="sng" cap="none" strike="noStrike">
              <a:solidFill>
                <a:schemeClr val="dk1"/>
              </a:solidFill>
              <a:latin typeface="Calibri"/>
              <a:ea typeface="Calibri"/>
              <a:cs typeface="Calibri"/>
              <a:sym typeface="Calibri"/>
            </a:endParaRPr>
          </a:p>
        </p:txBody>
      </p:sp>
      <p:pic>
        <p:nvPicPr>
          <p:cNvPr id="222" name="Google Shape;222;g2899708fc94_0_74"/>
          <p:cNvPicPr preferRelativeResize="0"/>
          <p:nvPr/>
        </p:nvPicPr>
        <p:blipFill rotWithShape="1">
          <a:blip r:embed="rId8">
            <a:alphaModFix/>
          </a:blip>
          <a:srcRect b="0" l="100" r="-99" t="1565"/>
          <a:stretch/>
        </p:blipFill>
        <p:spPr>
          <a:xfrm>
            <a:off x="778925" y="9924125"/>
            <a:ext cx="10028950" cy="3200400"/>
          </a:xfrm>
          <a:prstGeom prst="rect">
            <a:avLst/>
          </a:prstGeom>
          <a:noFill/>
          <a:ln>
            <a:noFill/>
          </a:ln>
        </p:spPr>
      </p:pic>
      <p:pic>
        <p:nvPicPr>
          <p:cNvPr id="223" name="Google Shape;223;g2899708fc94_0_74"/>
          <p:cNvPicPr preferRelativeResize="0"/>
          <p:nvPr/>
        </p:nvPicPr>
        <p:blipFill>
          <a:blip r:embed="rId9">
            <a:alphaModFix/>
          </a:blip>
          <a:stretch>
            <a:fillRect/>
          </a:stretch>
        </p:blipFill>
        <p:spPr>
          <a:xfrm>
            <a:off x="13295425" y="8398000"/>
            <a:ext cx="10028950" cy="4577725"/>
          </a:xfrm>
          <a:prstGeom prst="rect">
            <a:avLst/>
          </a:prstGeom>
          <a:noFill/>
          <a:ln>
            <a:noFill/>
          </a:ln>
        </p:spPr>
      </p:pic>
      <p:sp>
        <p:nvSpPr>
          <p:cNvPr id="224" name="Google Shape;224;g2899708fc94_0_7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EC4"/>
        </a:solidFill>
      </p:bgPr>
    </p:bg>
    <p:spTree>
      <p:nvGrpSpPr>
        <p:cNvPr id="229" name="Shape 229"/>
        <p:cNvGrpSpPr/>
        <p:nvPr/>
      </p:nvGrpSpPr>
      <p:grpSpPr>
        <a:xfrm>
          <a:off x="0" y="0"/>
          <a:ext cx="0" cy="0"/>
          <a:chOff x="0" y="0"/>
          <a:chExt cx="0" cy="0"/>
        </a:xfrm>
      </p:grpSpPr>
      <p:pic>
        <p:nvPicPr>
          <p:cNvPr descr=" " id="230" name="Google Shape;230;g2899708fc94_0_106"/>
          <p:cNvPicPr preferRelativeResize="0"/>
          <p:nvPr/>
        </p:nvPicPr>
        <p:blipFill rotWithShape="1">
          <a:blip r:embed="rId3">
            <a:alphaModFix/>
          </a:blip>
          <a:srcRect b="0" l="0" r="0" t="0"/>
          <a:stretch/>
        </p:blipFill>
        <p:spPr>
          <a:xfrm>
            <a:off x="5664908" y="10807700"/>
            <a:ext cx="12879410" cy="2908300"/>
          </a:xfrm>
          <a:prstGeom prst="rect">
            <a:avLst/>
          </a:prstGeom>
          <a:noFill/>
          <a:ln>
            <a:noFill/>
          </a:ln>
        </p:spPr>
      </p:pic>
      <p:pic>
        <p:nvPicPr>
          <p:cNvPr descr=" " id="231" name="Google Shape;231;g2899708fc94_0_106"/>
          <p:cNvPicPr preferRelativeResize="0"/>
          <p:nvPr/>
        </p:nvPicPr>
        <p:blipFill rotWithShape="1">
          <a:blip r:embed="rId4">
            <a:alphaModFix/>
          </a:blip>
          <a:srcRect b="0" l="0" r="0" t="0"/>
          <a:stretch/>
        </p:blipFill>
        <p:spPr>
          <a:xfrm>
            <a:off x="12104613" y="10109200"/>
            <a:ext cx="12282435" cy="3606800"/>
          </a:xfrm>
          <a:prstGeom prst="rect">
            <a:avLst/>
          </a:prstGeom>
          <a:noFill/>
          <a:ln>
            <a:noFill/>
          </a:ln>
        </p:spPr>
      </p:pic>
      <p:pic>
        <p:nvPicPr>
          <p:cNvPr descr=" " id="232" name="Google Shape;232;g2899708fc94_0_106"/>
          <p:cNvPicPr preferRelativeResize="0"/>
          <p:nvPr/>
        </p:nvPicPr>
        <p:blipFill rotWithShape="1">
          <a:blip r:embed="rId5">
            <a:alphaModFix/>
          </a:blip>
          <a:srcRect b="0" l="0" r="0" t="0"/>
          <a:stretch/>
        </p:blipFill>
        <p:spPr>
          <a:xfrm>
            <a:off x="0" y="10807700"/>
            <a:ext cx="12104613" cy="2908300"/>
          </a:xfrm>
          <a:prstGeom prst="rect">
            <a:avLst/>
          </a:prstGeom>
          <a:noFill/>
          <a:ln>
            <a:noFill/>
          </a:ln>
        </p:spPr>
      </p:pic>
      <p:pic>
        <p:nvPicPr>
          <p:cNvPr descr=" " id="233" name="Google Shape;233;g2899708fc94_0_106"/>
          <p:cNvPicPr preferRelativeResize="0"/>
          <p:nvPr/>
        </p:nvPicPr>
        <p:blipFill rotWithShape="1">
          <a:blip r:embed="rId6">
            <a:alphaModFix/>
          </a:blip>
          <a:srcRect b="0" l="0" r="0" t="0"/>
          <a:stretch/>
        </p:blipFill>
        <p:spPr>
          <a:xfrm>
            <a:off x="19852581" y="0"/>
            <a:ext cx="4534467" cy="3251200"/>
          </a:xfrm>
          <a:prstGeom prst="rect">
            <a:avLst/>
          </a:prstGeom>
          <a:noFill/>
          <a:ln>
            <a:noFill/>
          </a:ln>
        </p:spPr>
      </p:pic>
      <p:pic>
        <p:nvPicPr>
          <p:cNvPr descr=" " id="234" name="Google Shape;234;g2899708fc94_0_106"/>
          <p:cNvPicPr preferRelativeResize="0"/>
          <p:nvPr/>
        </p:nvPicPr>
        <p:blipFill rotWithShape="1">
          <a:blip r:embed="rId7">
            <a:alphaModFix/>
          </a:blip>
          <a:srcRect b="0" l="0" r="0" t="0"/>
          <a:stretch/>
        </p:blipFill>
        <p:spPr>
          <a:xfrm>
            <a:off x="0" y="0"/>
            <a:ext cx="3975488" cy="4466431"/>
          </a:xfrm>
          <a:prstGeom prst="rect">
            <a:avLst/>
          </a:prstGeom>
          <a:noFill/>
          <a:ln>
            <a:noFill/>
          </a:ln>
        </p:spPr>
      </p:pic>
      <p:sp>
        <p:nvSpPr>
          <p:cNvPr id="235" name="Google Shape;235;g2899708fc94_0_106"/>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899708fc94_0_106"/>
          <p:cNvSpPr/>
          <p:nvPr/>
        </p:nvSpPr>
        <p:spPr>
          <a:xfrm>
            <a:off x="914514"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899708fc94_0_106"/>
          <p:cNvSpPr/>
          <p:nvPr/>
        </p:nvSpPr>
        <p:spPr>
          <a:xfrm>
            <a:off x="914514"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899708fc94_0_106"/>
          <p:cNvSpPr/>
          <p:nvPr/>
        </p:nvSpPr>
        <p:spPr>
          <a:xfrm>
            <a:off x="914514" y="349250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39" name="Google Shape;239;g2899708fc94_0_106"/>
          <p:cNvSpPr/>
          <p:nvPr/>
        </p:nvSpPr>
        <p:spPr>
          <a:xfrm>
            <a:off x="914514"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899708fc94_0_106"/>
          <p:cNvSpPr/>
          <p:nvPr/>
        </p:nvSpPr>
        <p:spPr>
          <a:xfrm>
            <a:off x="778925" y="3492500"/>
            <a:ext cx="10422300" cy="400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5000" u="sng">
                <a:solidFill>
                  <a:schemeClr val="dk1"/>
                </a:solidFill>
              </a:rPr>
              <a:t>Score Update:</a:t>
            </a:r>
            <a:r>
              <a:rPr lang="en-US" sz="5000">
                <a:solidFill>
                  <a:schemeClr val="dk1"/>
                </a:solidFill>
              </a:rPr>
              <a:t> Each time the snake eats food, the score increases by 1, and the display is updated.</a:t>
            </a:r>
            <a:endParaRPr sz="5000"/>
          </a:p>
        </p:txBody>
      </p:sp>
      <p:sp>
        <p:nvSpPr>
          <p:cNvPr id="241" name="Google Shape;241;g2899708fc94_0_106"/>
          <p:cNvSpPr/>
          <p:nvPr/>
        </p:nvSpPr>
        <p:spPr>
          <a:xfrm>
            <a:off x="15826178" y="3492500"/>
            <a:ext cx="7023900" cy="87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899708fc94_0_106"/>
          <p:cNvSpPr/>
          <p:nvPr/>
        </p:nvSpPr>
        <p:spPr>
          <a:xfrm>
            <a:off x="15826178" y="3492500"/>
            <a:ext cx="4598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2899708fc94_0_106"/>
          <p:cNvSpPr/>
          <p:nvPr/>
        </p:nvSpPr>
        <p:spPr>
          <a:xfrm>
            <a:off x="16481828" y="2884350"/>
            <a:ext cx="4801200" cy="10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0E0E"/>
              </a:buClr>
              <a:buSzPts val="4800"/>
              <a:buFont typeface="Miniver"/>
              <a:buNone/>
            </a:pPr>
            <a:r>
              <a:t/>
            </a:r>
            <a:endParaRPr b="1" i="0" sz="4800" u="sng" cap="none" strike="noStrike">
              <a:solidFill>
                <a:schemeClr val="dk1"/>
              </a:solidFill>
              <a:latin typeface="Calibri"/>
              <a:ea typeface="Calibri"/>
              <a:cs typeface="Calibri"/>
              <a:sym typeface="Calibri"/>
            </a:endParaRPr>
          </a:p>
        </p:txBody>
      </p:sp>
      <p:sp>
        <p:nvSpPr>
          <p:cNvPr id="244" name="Google Shape;244;g2899708fc94_0_106"/>
          <p:cNvSpPr/>
          <p:nvPr/>
        </p:nvSpPr>
        <p:spPr>
          <a:xfrm>
            <a:off x="15826178" y="4991100"/>
            <a:ext cx="7023900" cy="16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2899708fc94_0_106"/>
          <p:cNvSpPr/>
          <p:nvPr/>
        </p:nvSpPr>
        <p:spPr>
          <a:xfrm>
            <a:off x="13295425" y="3492500"/>
            <a:ext cx="9554700" cy="3392400"/>
          </a:xfrm>
          <a:prstGeom prst="rect">
            <a:avLst/>
          </a:prstGeom>
          <a:noFill/>
          <a:ln>
            <a:noFill/>
          </a:ln>
        </p:spPr>
        <p:txBody>
          <a:bodyPr anchorCtr="0" anchor="t" bIns="0" lIns="0" spcFirstLastPara="1" rIns="0" wrap="square" tIns="0">
            <a:noAutofit/>
          </a:bodyPr>
          <a:lstStyle/>
          <a:p>
            <a:pPr indent="-546100" lvl="0" marL="457200" rtl="0" algn="l">
              <a:lnSpc>
                <a:spcPct val="115000"/>
              </a:lnSpc>
              <a:spcBef>
                <a:spcPts val="1200"/>
              </a:spcBef>
              <a:spcAft>
                <a:spcPts val="0"/>
              </a:spcAft>
              <a:buClr>
                <a:schemeClr val="dk1"/>
              </a:buClr>
              <a:buSzPts val="5000"/>
              <a:buChar char="●"/>
            </a:pPr>
            <a:r>
              <a:rPr b="1" lang="en-US" sz="5000" u="sng">
                <a:solidFill>
                  <a:schemeClr val="dk1"/>
                </a:solidFill>
              </a:rPr>
              <a:t>Speed Adjustment:</a:t>
            </a:r>
            <a:r>
              <a:rPr lang="en-US" sz="5000">
                <a:solidFill>
                  <a:schemeClr val="dk1"/>
                </a:solidFill>
              </a:rPr>
              <a:t> As the score increases, the game speed increases by reducing the interval time between game updates.</a:t>
            </a:r>
            <a:endParaRPr sz="5000">
              <a:solidFill>
                <a:schemeClr val="dk1"/>
              </a:solidFill>
            </a:endParaRPr>
          </a:p>
          <a:p>
            <a:pPr indent="0" lvl="0" marL="0" rtl="0" algn="l">
              <a:lnSpc>
                <a:spcPct val="115000"/>
              </a:lnSpc>
              <a:spcBef>
                <a:spcPts val="1200"/>
              </a:spcBef>
              <a:spcAft>
                <a:spcPts val="0"/>
              </a:spcAft>
              <a:buNone/>
            </a:pPr>
            <a:r>
              <a:t/>
            </a:r>
            <a:endParaRPr sz="2500">
              <a:solidFill>
                <a:schemeClr val="dk1"/>
              </a:solidFill>
            </a:endParaRPr>
          </a:p>
          <a:p>
            <a:pPr indent="0" lvl="0" marL="0" marR="0" rtl="0" algn="l">
              <a:lnSpc>
                <a:spcPct val="100000"/>
              </a:lnSpc>
              <a:spcBef>
                <a:spcPts val="1200"/>
              </a:spcBef>
              <a:spcAft>
                <a:spcPts val="0"/>
              </a:spcAft>
              <a:buClr>
                <a:srgbClr val="0E0E0E"/>
              </a:buClr>
              <a:buSzPts val="3200"/>
              <a:buFont typeface="DM Sans"/>
              <a:buNone/>
            </a:pPr>
            <a:r>
              <a:t/>
            </a:r>
            <a:endParaRPr sz="3200">
              <a:solidFill>
                <a:srgbClr val="0E0E0E"/>
              </a:solidFill>
              <a:latin typeface="DM Sans"/>
              <a:ea typeface="DM Sans"/>
              <a:cs typeface="DM Sans"/>
              <a:sym typeface="DM Sans"/>
            </a:endParaRPr>
          </a:p>
        </p:txBody>
      </p:sp>
      <p:sp>
        <p:nvSpPr>
          <p:cNvPr id="246" name="Google Shape;246;g2899708fc94_0_106"/>
          <p:cNvSpPr/>
          <p:nvPr/>
        </p:nvSpPr>
        <p:spPr>
          <a:xfrm>
            <a:off x="8370346" y="1498600"/>
            <a:ext cx="3950100" cy="8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2899708fc94_0_106"/>
          <p:cNvSpPr/>
          <p:nvPr/>
        </p:nvSpPr>
        <p:spPr>
          <a:xfrm>
            <a:off x="1838700" y="1498600"/>
            <a:ext cx="20220000" cy="10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E0E0E"/>
              </a:buClr>
              <a:buSzPts val="4800"/>
              <a:buFont typeface="Miniver"/>
              <a:buNone/>
            </a:pPr>
            <a:r>
              <a:rPr b="1" lang="en-US" sz="8000" u="sng">
                <a:solidFill>
                  <a:srgbClr val="0E0E0E"/>
                </a:solidFill>
                <a:latin typeface="Miniver"/>
                <a:ea typeface="Miniver"/>
                <a:cs typeface="Miniver"/>
                <a:sym typeface="Miniver"/>
              </a:rPr>
              <a:t>Score Calculation and Speed Increase</a:t>
            </a:r>
            <a:endParaRPr b="1" i="0" sz="8000" u="sng" cap="none" strike="noStrike">
              <a:solidFill>
                <a:schemeClr val="dk1"/>
              </a:solidFill>
              <a:latin typeface="Calibri"/>
              <a:ea typeface="Calibri"/>
              <a:cs typeface="Calibri"/>
              <a:sym typeface="Calibri"/>
            </a:endParaRPr>
          </a:p>
        </p:txBody>
      </p:sp>
      <p:sp>
        <p:nvSpPr>
          <p:cNvPr id="248" name="Google Shape;248;g2899708fc94_0_10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9" name="Google Shape;249;g2899708fc94_0_106"/>
          <p:cNvPicPr preferRelativeResize="0"/>
          <p:nvPr/>
        </p:nvPicPr>
        <p:blipFill>
          <a:blip r:embed="rId8">
            <a:alphaModFix/>
          </a:blip>
          <a:stretch>
            <a:fillRect/>
          </a:stretch>
        </p:blipFill>
        <p:spPr>
          <a:xfrm>
            <a:off x="914525" y="6997600"/>
            <a:ext cx="8241124" cy="2790375"/>
          </a:xfrm>
          <a:prstGeom prst="rect">
            <a:avLst/>
          </a:prstGeom>
          <a:noFill/>
          <a:ln>
            <a:noFill/>
          </a:ln>
        </p:spPr>
      </p:pic>
      <p:pic>
        <p:nvPicPr>
          <p:cNvPr id="250" name="Google Shape;250;g2899708fc94_0_106"/>
          <p:cNvPicPr preferRelativeResize="0"/>
          <p:nvPr/>
        </p:nvPicPr>
        <p:blipFill>
          <a:blip r:embed="rId9">
            <a:alphaModFix/>
          </a:blip>
          <a:stretch>
            <a:fillRect/>
          </a:stretch>
        </p:blipFill>
        <p:spPr>
          <a:xfrm>
            <a:off x="14190974" y="8109550"/>
            <a:ext cx="8051275" cy="240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2024-05-21T04:10:50Z</dcterms:created>
  <dc:creator>PptxGenJS</dc:creator>
</cp:coreProperties>
</file>